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58"/>
  </p:notesMasterIdLst>
  <p:sldIdLst>
    <p:sldId id="302" r:id="rId5"/>
    <p:sldId id="301" r:id="rId6"/>
    <p:sldId id="405" r:id="rId7"/>
    <p:sldId id="353" r:id="rId8"/>
    <p:sldId id="360" r:id="rId9"/>
    <p:sldId id="414" r:id="rId10"/>
    <p:sldId id="413" r:id="rId11"/>
    <p:sldId id="361" r:id="rId12"/>
    <p:sldId id="304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378" r:id="rId30"/>
    <p:sldId id="379" r:id="rId31"/>
    <p:sldId id="380" r:id="rId32"/>
    <p:sldId id="382" r:id="rId33"/>
    <p:sldId id="383" r:id="rId34"/>
    <p:sldId id="384" r:id="rId35"/>
    <p:sldId id="385" r:id="rId36"/>
    <p:sldId id="391" r:id="rId37"/>
    <p:sldId id="392" r:id="rId38"/>
    <p:sldId id="393" r:id="rId39"/>
    <p:sldId id="394" r:id="rId40"/>
    <p:sldId id="395" r:id="rId41"/>
    <p:sldId id="396" r:id="rId42"/>
    <p:sldId id="397" r:id="rId43"/>
    <p:sldId id="398" r:id="rId44"/>
    <p:sldId id="399" r:id="rId45"/>
    <p:sldId id="400" r:id="rId46"/>
    <p:sldId id="401" r:id="rId47"/>
    <p:sldId id="402" r:id="rId48"/>
    <p:sldId id="403" r:id="rId49"/>
    <p:sldId id="404" r:id="rId50"/>
    <p:sldId id="407" r:id="rId51"/>
    <p:sldId id="412" r:id="rId52"/>
    <p:sldId id="408" r:id="rId53"/>
    <p:sldId id="409" r:id="rId54"/>
    <p:sldId id="410" r:id="rId55"/>
    <p:sldId id="411" r:id="rId56"/>
    <p:sldId id="279" r:id="rId5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E3686E7A-D529-4883-9936-FDE0CEEAE1F8}">
          <p14:sldIdLst>
            <p14:sldId id="302"/>
            <p14:sldId id="301"/>
            <p14:sldId id="405"/>
            <p14:sldId id="353"/>
            <p14:sldId id="360"/>
            <p14:sldId id="414"/>
            <p14:sldId id="413"/>
            <p14:sldId id="361"/>
            <p14:sldId id="304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</p14:sldIdLst>
        </p14:section>
        <p14:section name="Tabulares Modell – SQL-Import" id="{42CE5F97-DDAE-4379-B9C2-2F6108F3E593}">
          <p14:sldIdLst>
            <p14:sldId id="382"/>
            <p14:sldId id="383"/>
            <p14:sldId id="384"/>
            <p14:sldId id="385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7"/>
            <p14:sldId id="412"/>
            <p14:sldId id="408"/>
            <p14:sldId id="409"/>
            <p14:sldId id="410"/>
            <p14:sldId id="411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1AF00"/>
    <a:srgbClr val="00142D"/>
    <a:srgbClr val="5F5F5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A16ACC-9D5C-4FF7-BAD4-5850F99CF5DA}" v="370" dt="2019-06-27T04:50:49.5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659" autoAdjust="0"/>
  </p:normalViewPr>
  <p:slideViewPr>
    <p:cSldViewPr>
      <p:cViewPr varScale="1">
        <p:scale>
          <a:sx n="146" d="100"/>
          <a:sy n="146" d="100"/>
        </p:scale>
        <p:origin x="21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phael Branger" userId="19fdad78-fac4-4096-b60a-30e6669369d6" providerId="ADAL" clId="{32A16ACC-9D5C-4FF7-BAD4-5850F99CF5DA}"/>
    <pc:docChg chg="undo custSel addSld delSld modSld sldOrd modSection">
      <pc:chgData name="Raphael Branger" userId="19fdad78-fac4-4096-b60a-30e6669369d6" providerId="ADAL" clId="{32A16ACC-9D5C-4FF7-BAD4-5850F99CF5DA}" dt="2019-07-01T09:04:09.140" v="9211" actId="20577"/>
      <pc:docMkLst>
        <pc:docMk/>
      </pc:docMkLst>
      <pc:sldChg chg="delSp modSp">
        <pc:chgData name="Raphael Branger" userId="19fdad78-fac4-4096-b60a-30e6669369d6" providerId="ADAL" clId="{32A16ACC-9D5C-4FF7-BAD4-5850F99CF5DA}" dt="2019-06-26T09:43:02.553" v="9057" actId="20577"/>
        <pc:sldMkLst>
          <pc:docMk/>
          <pc:sldMk cId="468975668" sldId="279"/>
        </pc:sldMkLst>
        <pc:spChg chg="mod">
          <ac:chgData name="Raphael Branger" userId="19fdad78-fac4-4096-b60a-30e6669369d6" providerId="ADAL" clId="{32A16ACC-9D5C-4FF7-BAD4-5850F99CF5DA}" dt="2019-06-07T22:58:32.261" v="7912" actId="1035"/>
          <ac:spMkLst>
            <pc:docMk/>
            <pc:sldMk cId="468975668" sldId="279"/>
            <ac:spMk id="2" creationId="{00000000-0000-0000-0000-000000000000}"/>
          </ac:spMkLst>
        </pc:spChg>
        <pc:spChg chg="mod">
          <ac:chgData name="Raphael Branger" userId="19fdad78-fac4-4096-b60a-30e6669369d6" providerId="ADAL" clId="{32A16ACC-9D5C-4FF7-BAD4-5850F99CF5DA}" dt="2019-06-26T09:43:02.553" v="9057" actId="20577"/>
          <ac:spMkLst>
            <pc:docMk/>
            <pc:sldMk cId="468975668" sldId="279"/>
            <ac:spMk id="3" creationId="{00000000-0000-0000-0000-000000000000}"/>
          </ac:spMkLst>
        </pc:spChg>
        <pc:spChg chg="del">
          <ac:chgData name="Raphael Branger" userId="19fdad78-fac4-4096-b60a-30e6669369d6" providerId="ADAL" clId="{32A16ACC-9D5C-4FF7-BAD4-5850F99CF5DA}" dt="2019-05-27T05:23:24.831" v="1479" actId="478"/>
          <ac:spMkLst>
            <pc:docMk/>
            <pc:sldMk cId="468975668" sldId="279"/>
            <ac:spMk id="4" creationId="{00000000-0000-0000-0000-000000000000}"/>
          </ac:spMkLst>
        </pc:spChg>
      </pc:sldChg>
      <pc:sldChg chg="modSp">
        <pc:chgData name="Raphael Branger" userId="19fdad78-fac4-4096-b60a-30e6669369d6" providerId="ADAL" clId="{32A16ACC-9D5C-4FF7-BAD4-5850F99CF5DA}" dt="2019-07-01T09:04:09.140" v="9211" actId="20577"/>
        <pc:sldMkLst>
          <pc:docMk/>
          <pc:sldMk cId="3036147147" sldId="301"/>
        </pc:sldMkLst>
        <pc:spChg chg="mod">
          <ac:chgData name="Raphael Branger" userId="19fdad78-fac4-4096-b60a-30e6669369d6" providerId="ADAL" clId="{32A16ACC-9D5C-4FF7-BAD4-5850F99CF5DA}" dt="2019-07-01T09:04:09.140" v="9211" actId="20577"/>
          <ac:spMkLst>
            <pc:docMk/>
            <pc:sldMk cId="3036147147" sldId="301"/>
            <ac:spMk id="2" creationId="{00000000-0000-0000-0000-000000000000}"/>
          </ac:spMkLst>
        </pc:spChg>
      </pc:sldChg>
      <pc:sldChg chg="modSp">
        <pc:chgData name="Raphael Branger" userId="19fdad78-fac4-4096-b60a-30e6669369d6" providerId="ADAL" clId="{32A16ACC-9D5C-4FF7-BAD4-5850F99CF5DA}" dt="2019-07-01T09:01:43.318" v="9191" actId="20577"/>
        <pc:sldMkLst>
          <pc:docMk/>
          <pc:sldMk cId="1994483817" sldId="302"/>
        </pc:sldMkLst>
        <pc:spChg chg="mod">
          <ac:chgData name="Raphael Branger" userId="19fdad78-fac4-4096-b60a-30e6669369d6" providerId="ADAL" clId="{32A16ACC-9D5C-4FF7-BAD4-5850F99CF5DA}" dt="2019-07-01T09:01:43.318" v="9191" actId="20577"/>
          <ac:spMkLst>
            <pc:docMk/>
            <pc:sldMk cId="1994483817" sldId="302"/>
            <ac:spMk id="3" creationId="{00000000-0000-0000-0000-000000000000}"/>
          </ac:spMkLst>
        </pc:spChg>
      </pc:sldChg>
      <pc:sldChg chg="addSp delSp modSp add del">
        <pc:chgData name="Raphael Branger" userId="19fdad78-fac4-4096-b60a-30e6669369d6" providerId="ADAL" clId="{32A16ACC-9D5C-4FF7-BAD4-5850F99CF5DA}" dt="2019-06-26T08:50:09.461" v="9055"/>
        <pc:sldMkLst>
          <pc:docMk/>
          <pc:sldMk cId="3806385289" sldId="304"/>
        </pc:sldMkLst>
        <pc:spChg chg="mod">
          <ac:chgData name="Raphael Branger" userId="19fdad78-fac4-4096-b60a-30e6669369d6" providerId="ADAL" clId="{32A16ACC-9D5C-4FF7-BAD4-5850F99CF5DA}" dt="2019-05-20T15:22:56.102" v="561" actId="20577"/>
          <ac:spMkLst>
            <pc:docMk/>
            <pc:sldMk cId="3806385289" sldId="304"/>
            <ac:spMk id="2" creationId="{00000000-0000-0000-0000-000000000000}"/>
          </ac:spMkLst>
        </pc:spChg>
        <pc:spChg chg="del mod">
          <ac:chgData name="Raphael Branger" userId="19fdad78-fac4-4096-b60a-30e6669369d6" providerId="ADAL" clId="{32A16ACC-9D5C-4FF7-BAD4-5850F99CF5DA}" dt="2019-05-20T15:21:40.566" v="436"/>
          <ac:spMkLst>
            <pc:docMk/>
            <pc:sldMk cId="3806385289" sldId="304"/>
            <ac:spMk id="3" creationId="{00000000-0000-0000-0000-000000000000}"/>
          </ac:spMkLst>
        </pc:spChg>
        <pc:spChg chg="mod">
          <ac:chgData name="Raphael Branger" userId="19fdad78-fac4-4096-b60a-30e6669369d6" providerId="ADAL" clId="{32A16ACC-9D5C-4FF7-BAD4-5850F99CF5DA}" dt="2019-06-07T22:05:07.890" v="1596" actId="20577"/>
          <ac:spMkLst>
            <pc:docMk/>
            <pc:sldMk cId="3806385289" sldId="304"/>
            <ac:spMk id="4" creationId="{00000000-0000-0000-0000-000000000000}"/>
          </ac:spMkLst>
        </pc:spChg>
        <pc:spChg chg="del mod">
          <ac:chgData name="Raphael Branger" userId="19fdad78-fac4-4096-b60a-30e6669369d6" providerId="ADAL" clId="{32A16ACC-9D5C-4FF7-BAD4-5850F99CF5DA}" dt="2019-05-20T15:11:42.226" v="430" actId="478"/>
          <ac:spMkLst>
            <pc:docMk/>
            <pc:sldMk cId="3806385289" sldId="304"/>
            <ac:spMk id="5" creationId="{00000000-0000-0000-0000-000000000000}"/>
          </ac:spMkLst>
        </pc:spChg>
        <pc:picChg chg="add mod">
          <ac:chgData name="Raphael Branger" userId="19fdad78-fac4-4096-b60a-30e6669369d6" providerId="ADAL" clId="{32A16ACC-9D5C-4FF7-BAD4-5850F99CF5DA}" dt="2019-05-20T15:21:44.216" v="437" actId="1076"/>
          <ac:picMkLst>
            <pc:docMk/>
            <pc:sldMk cId="3806385289" sldId="304"/>
            <ac:picMk id="9" creationId="{E9B3C488-7A7A-401C-838B-F9B5FD7DEEFD}"/>
          </ac:picMkLst>
        </pc:picChg>
      </pc:sldChg>
      <pc:sldChg chg="addSp modSp add modAnim">
        <pc:chgData name="Raphael Branger" userId="19fdad78-fac4-4096-b60a-30e6669369d6" providerId="ADAL" clId="{32A16ACC-9D5C-4FF7-BAD4-5850F99CF5DA}" dt="2019-05-20T15:01:13.637" v="33"/>
        <pc:sldMkLst>
          <pc:docMk/>
          <pc:sldMk cId="1176191782" sldId="353"/>
        </pc:sldMkLst>
        <pc:spChg chg="add mod">
          <ac:chgData name="Raphael Branger" userId="19fdad78-fac4-4096-b60a-30e6669369d6" providerId="ADAL" clId="{32A16ACC-9D5C-4FF7-BAD4-5850F99CF5DA}" dt="2019-05-20T14:59:21.770" v="20" actId="1035"/>
          <ac:spMkLst>
            <pc:docMk/>
            <pc:sldMk cId="1176191782" sldId="353"/>
            <ac:spMk id="4" creationId="{FB60E1A6-9E54-46A9-9AFA-C69077FF5D57}"/>
          </ac:spMkLst>
        </pc:spChg>
        <pc:spChg chg="mod">
          <ac:chgData name="Raphael Branger" userId="19fdad78-fac4-4096-b60a-30e6669369d6" providerId="ADAL" clId="{32A16ACC-9D5C-4FF7-BAD4-5850F99CF5DA}" dt="2019-05-20T14:59:21.770" v="20" actId="1035"/>
          <ac:spMkLst>
            <pc:docMk/>
            <pc:sldMk cId="1176191782" sldId="353"/>
            <ac:spMk id="31" creationId="{7F3ED1EF-ACC5-420E-BAF8-0A3770A7B25D}"/>
          </ac:spMkLst>
        </pc:spChg>
        <pc:spChg chg="mod">
          <ac:chgData name="Raphael Branger" userId="19fdad78-fac4-4096-b60a-30e6669369d6" providerId="ADAL" clId="{32A16ACC-9D5C-4FF7-BAD4-5850F99CF5DA}" dt="2019-05-20T14:59:21.770" v="20" actId="1035"/>
          <ac:spMkLst>
            <pc:docMk/>
            <pc:sldMk cId="1176191782" sldId="353"/>
            <ac:spMk id="32" creationId="{C08B9109-A1EA-4576-8F03-2A5AD920638B}"/>
          </ac:spMkLst>
        </pc:spChg>
        <pc:spChg chg="mod">
          <ac:chgData name="Raphael Branger" userId="19fdad78-fac4-4096-b60a-30e6669369d6" providerId="ADAL" clId="{32A16ACC-9D5C-4FF7-BAD4-5850F99CF5DA}" dt="2019-05-20T14:59:30.193" v="21" actId="14100"/>
          <ac:spMkLst>
            <pc:docMk/>
            <pc:sldMk cId="1176191782" sldId="353"/>
            <ac:spMk id="33" creationId="{DBA899A6-8FB0-4FD9-BFAB-72F9788805B9}"/>
          </ac:spMkLst>
        </pc:spChg>
        <pc:spChg chg="mod">
          <ac:chgData name="Raphael Branger" userId="19fdad78-fac4-4096-b60a-30e6669369d6" providerId="ADAL" clId="{32A16ACC-9D5C-4FF7-BAD4-5850F99CF5DA}" dt="2019-05-20T14:59:21.770" v="20" actId="1035"/>
          <ac:spMkLst>
            <pc:docMk/>
            <pc:sldMk cId="1176191782" sldId="353"/>
            <ac:spMk id="34" creationId="{9C783BB7-977F-41B7-BD3A-6C9974D93FAD}"/>
          </ac:spMkLst>
        </pc:spChg>
        <pc:spChg chg="mod">
          <ac:chgData name="Raphael Branger" userId="19fdad78-fac4-4096-b60a-30e6669369d6" providerId="ADAL" clId="{32A16ACC-9D5C-4FF7-BAD4-5850F99CF5DA}" dt="2019-05-20T14:59:21.770" v="20" actId="1035"/>
          <ac:spMkLst>
            <pc:docMk/>
            <pc:sldMk cId="1176191782" sldId="353"/>
            <ac:spMk id="64" creationId="{CBAE5560-A95E-490D-81CA-2E3C47EB1BD0}"/>
          </ac:spMkLst>
        </pc:spChg>
        <pc:spChg chg="mod">
          <ac:chgData name="Raphael Branger" userId="19fdad78-fac4-4096-b60a-30e6669369d6" providerId="ADAL" clId="{32A16ACC-9D5C-4FF7-BAD4-5850F99CF5DA}" dt="2019-05-20T14:59:21.770" v="20" actId="1035"/>
          <ac:spMkLst>
            <pc:docMk/>
            <pc:sldMk cId="1176191782" sldId="353"/>
            <ac:spMk id="65" creationId="{08338892-C49C-4895-A5CC-82F86A520A4A}"/>
          </ac:spMkLst>
        </pc:spChg>
        <pc:spChg chg="mod">
          <ac:chgData name="Raphael Branger" userId="19fdad78-fac4-4096-b60a-30e6669369d6" providerId="ADAL" clId="{32A16ACC-9D5C-4FF7-BAD4-5850F99CF5DA}" dt="2019-05-20T14:59:21.770" v="20" actId="1035"/>
          <ac:spMkLst>
            <pc:docMk/>
            <pc:sldMk cId="1176191782" sldId="353"/>
            <ac:spMk id="66" creationId="{14D3FC88-7177-4174-939E-9AAC7625614F}"/>
          </ac:spMkLst>
        </pc:spChg>
        <pc:spChg chg="mod">
          <ac:chgData name="Raphael Branger" userId="19fdad78-fac4-4096-b60a-30e6669369d6" providerId="ADAL" clId="{32A16ACC-9D5C-4FF7-BAD4-5850F99CF5DA}" dt="2019-05-20T14:59:21.770" v="20" actId="1035"/>
          <ac:spMkLst>
            <pc:docMk/>
            <pc:sldMk cId="1176191782" sldId="353"/>
            <ac:spMk id="71" creationId="{552BC2B7-D687-4207-837B-88BBBEE63483}"/>
          </ac:spMkLst>
        </pc:spChg>
        <pc:spChg chg="mod">
          <ac:chgData name="Raphael Branger" userId="19fdad78-fac4-4096-b60a-30e6669369d6" providerId="ADAL" clId="{32A16ACC-9D5C-4FF7-BAD4-5850F99CF5DA}" dt="2019-05-20T14:59:44.905" v="22" actId="1076"/>
          <ac:spMkLst>
            <pc:docMk/>
            <pc:sldMk cId="1176191782" sldId="353"/>
            <ac:spMk id="72" creationId="{6703FA13-BBE5-479C-9A5E-48C1B4D8B21A}"/>
          </ac:spMkLst>
        </pc:spChg>
        <pc:grpChg chg="mod">
          <ac:chgData name="Raphael Branger" userId="19fdad78-fac4-4096-b60a-30e6669369d6" providerId="ADAL" clId="{32A16ACC-9D5C-4FF7-BAD4-5850F99CF5DA}" dt="2019-05-20T14:59:21.770" v="20" actId="1035"/>
          <ac:grpSpMkLst>
            <pc:docMk/>
            <pc:sldMk cId="1176191782" sldId="353"/>
            <ac:grpSpMk id="3" creationId="{22C89CF9-1E88-41A9-971A-0B5EC8700ED3}"/>
          </ac:grpSpMkLst>
        </pc:grpChg>
        <pc:grpChg chg="mod">
          <ac:chgData name="Raphael Branger" userId="19fdad78-fac4-4096-b60a-30e6669369d6" providerId="ADAL" clId="{32A16ACC-9D5C-4FF7-BAD4-5850F99CF5DA}" dt="2019-05-20T14:59:21.770" v="20" actId="1035"/>
          <ac:grpSpMkLst>
            <pc:docMk/>
            <pc:sldMk cId="1176191782" sldId="353"/>
            <ac:grpSpMk id="6" creationId="{DD7389D4-AE71-4B83-8827-73F3C559FC4B}"/>
          </ac:grpSpMkLst>
        </pc:grpChg>
        <pc:grpChg chg="mod">
          <ac:chgData name="Raphael Branger" userId="19fdad78-fac4-4096-b60a-30e6669369d6" providerId="ADAL" clId="{32A16ACC-9D5C-4FF7-BAD4-5850F99CF5DA}" dt="2019-05-20T14:59:21.770" v="20" actId="1035"/>
          <ac:grpSpMkLst>
            <pc:docMk/>
            <pc:sldMk cId="1176191782" sldId="353"/>
            <ac:grpSpMk id="8" creationId="{00000000-0000-0000-0000-000000000000}"/>
          </ac:grpSpMkLst>
        </pc:grpChg>
        <pc:grpChg chg="mod">
          <ac:chgData name="Raphael Branger" userId="19fdad78-fac4-4096-b60a-30e6669369d6" providerId="ADAL" clId="{32A16ACC-9D5C-4FF7-BAD4-5850F99CF5DA}" dt="2019-05-20T14:59:21.770" v="20" actId="1035"/>
          <ac:grpSpMkLst>
            <pc:docMk/>
            <pc:sldMk cId="1176191782" sldId="353"/>
            <ac:grpSpMk id="9" creationId="{F6EDDDCD-2A86-4C3B-A6F8-6393F3797C20}"/>
          </ac:grpSpMkLst>
        </pc:grpChg>
        <pc:grpChg chg="mod">
          <ac:chgData name="Raphael Branger" userId="19fdad78-fac4-4096-b60a-30e6669369d6" providerId="ADAL" clId="{32A16ACC-9D5C-4FF7-BAD4-5850F99CF5DA}" dt="2019-05-20T14:59:21.770" v="20" actId="1035"/>
          <ac:grpSpMkLst>
            <pc:docMk/>
            <pc:sldMk cId="1176191782" sldId="353"/>
            <ac:grpSpMk id="10" creationId="{5CC2D77D-1E58-44E0-A582-E588FF099319}"/>
          </ac:grpSpMkLst>
        </pc:grpChg>
        <pc:grpChg chg="mod">
          <ac:chgData name="Raphael Branger" userId="19fdad78-fac4-4096-b60a-30e6669369d6" providerId="ADAL" clId="{32A16ACC-9D5C-4FF7-BAD4-5850F99CF5DA}" dt="2019-05-20T14:59:21.770" v="20" actId="1035"/>
          <ac:grpSpMkLst>
            <pc:docMk/>
            <pc:sldMk cId="1176191782" sldId="353"/>
            <ac:grpSpMk id="68" creationId="{00000000-0000-0000-0000-000000000000}"/>
          </ac:grpSpMkLst>
        </pc:grpChg>
        <pc:grpChg chg="mod">
          <ac:chgData name="Raphael Branger" userId="19fdad78-fac4-4096-b60a-30e6669369d6" providerId="ADAL" clId="{32A16ACC-9D5C-4FF7-BAD4-5850F99CF5DA}" dt="2019-05-20T14:59:21.770" v="20" actId="1035"/>
          <ac:grpSpMkLst>
            <pc:docMk/>
            <pc:sldMk cId="1176191782" sldId="353"/>
            <ac:grpSpMk id="106" creationId="{00000000-0000-0000-0000-000000000000}"/>
          </ac:grpSpMkLst>
        </pc:grpChg>
        <pc:grpChg chg="mod">
          <ac:chgData name="Raphael Branger" userId="19fdad78-fac4-4096-b60a-30e6669369d6" providerId="ADAL" clId="{32A16ACC-9D5C-4FF7-BAD4-5850F99CF5DA}" dt="2019-05-20T14:59:21.770" v="20" actId="1035"/>
          <ac:grpSpMkLst>
            <pc:docMk/>
            <pc:sldMk cId="1176191782" sldId="353"/>
            <ac:grpSpMk id="115" creationId="{00000000-0000-0000-0000-000000000000}"/>
          </ac:grpSpMkLst>
        </pc:grpChg>
        <pc:grpChg chg="mod">
          <ac:chgData name="Raphael Branger" userId="19fdad78-fac4-4096-b60a-30e6669369d6" providerId="ADAL" clId="{32A16ACC-9D5C-4FF7-BAD4-5850F99CF5DA}" dt="2019-05-20T14:59:21.770" v="20" actId="1035"/>
          <ac:grpSpMkLst>
            <pc:docMk/>
            <pc:sldMk cId="1176191782" sldId="353"/>
            <ac:grpSpMk id="118" creationId="{00000000-0000-0000-0000-000000000000}"/>
          </ac:grpSpMkLst>
        </pc:grpChg>
        <pc:grpChg chg="mod">
          <ac:chgData name="Raphael Branger" userId="19fdad78-fac4-4096-b60a-30e6669369d6" providerId="ADAL" clId="{32A16ACC-9D5C-4FF7-BAD4-5850F99CF5DA}" dt="2019-05-20T14:59:21.770" v="20" actId="1035"/>
          <ac:grpSpMkLst>
            <pc:docMk/>
            <pc:sldMk cId="1176191782" sldId="353"/>
            <ac:grpSpMk id="131" creationId="{00000000-0000-0000-0000-000000000000}"/>
          </ac:grpSpMkLst>
        </pc:grpChg>
        <pc:grpChg chg="mod">
          <ac:chgData name="Raphael Branger" userId="19fdad78-fac4-4096-b60a-30e6669369d6" providerId="ADAL" clId="{32A16ACC-9D5C-4FF7-BAD4-5850F99CF5DA}" dt="2019-05-20T14:59:21.770" v="20" actId="1035"/>
          <ac:grpSpMkLst>
            <pc:docMk/>
            <pc:sldMk cId="1176191782" sldId="353"/>
            <ac:grpSpMk id="134" creationId="{00000000-0000-0000-0000-000000000000}"/>
          </ac:grpSpMkLst>
        </pc:grpChg>
        <pc:grpChg chg="mod">
          <ac:chgData name="Raphael Branger" userId="19fdad78-fac4-4096-b60a-30e6669369d6" providerId="ADAL" clId="{32A16ACC-9D5C-4FF7-BAD4-5850F99CF5DA}" dt="2019-05-20T14:59:21.770" v="20" actId="1035"/>
          <ac:grpSpMkLst>
            <pc:docMk/>
            <pc:sldMk cId="1176191782" sldId="353"/>
            <ac:grpSpMk id="137" creationId="{00000000-0000-0000-0000-000000000000}"/>
          </ac:grpSpMkLst>
        </pc:grpChg>
        <pc:grpChg chg="mod">
          <ac:chgData name="Raphael Branger" userId="19fdad78-fac4-4096-b60a-30e6669369d6" providerId="ADAL" clId="{32A16ACC-9D5C-4FF7-BAD4-5850F99CF5DA}" dt="2019-05-20T14:59:21.770" v="20" actId="1035"/>
          <ac:grpSpMkLst>
            <pc:docMk/>
            <pc:sldMk cId="1176191782" sldId="353"/>
            <ac:grpSpMk id="141" creationId="{00000000-0000-0000-0000-000000000000}"/>
          </ac:grpSpMkLst>
        </pc:grpChg>
        <pc:grpChg chg="mod">
          <ac:chgData name="Raphael Branger" userId="19fdad78-fac4-4096-b60a-30e6669369d6" providerId="ADAL" clId="{32A16ACC-9D5C-4FF7-BAD4-5850F99CF5DA}" dt="2019-05-20T14:59:21.770" v="20" actId="1035"/>
          <ac:grpSpMkLst>
            <pc:docMk/>
            <pc:sldMk cId="1176191782" sldId="353"/>
            <ac:grpSpMk id="144" creationId="{00000000-0000-0000-0000-000000000000}"/>
          </ac:grpSpMkLst>
        </pc:grpChg>
        <pc:grpChg chg="mod">
          <ac:chgData name="Raphael Branger" userId="19fdad78-fac4-4096-b60a-30e6669369d6" providerId="ADAL" clId="{32A16ACC-9D5C-4FF7-BAD4-5850F99CF5DA}" dt="2019-05-20T14:59:21.770" v="20" actId="1035"/>
          <ac:grpSpMkLst>
            <pc:docMk/>
            <pc:sldMk cId="1176191782" sldId="353"/>
            <ac:grpSpMk id="151" creationId="{00000000-0000-0000-0000-000000000000}"/>
          </ac:grpSpMkLst>
        </pc:grpChg>
      </pc:sldChg>
      <pc:sldChg chg="modSp add modAnim">
        <pc:chgData name="Raphael Branger" userId="19fdad78-fac4-4096-b60a-30e6669369d6" providerId="ADAL" clId="{32A16ACC-9D5C-4FF7-BAD4-5850F99CF5DA}" dt="2019-05-20T15:01:06.412" v="32"/>
        <pc:sldMkLst>
          <pc:docMk/>
          <pc:sldMk cId="1639759120" sldId="360"/>
        </pc:sldMkLst>
        <pc:spChg chg="mod">
          <ac:chgData name="Raphael Branger" userId="19fdad78-fac4-4096-b60a-30e6669369d6" providerId="ADAL" clId="{32A16ACC-9D5C-4FF7-BAD4-5850F99CF5DA}" dt="2019-05-20T15:00:38.975" v="31" actId="20577"/>
          <ac:spMkLst>
            <pc:docMk/>
            <pc:sldMk cId="1639759120" sldId="360"/>
            <ac:spMk id="34" creationId="{00000000-0000-0000-0000-000000000000}"/>
          </ac:spMkLst>
        </pc:spChg>
      </pc:sldChg>
      <pc:sldChg chg="modSp add del">
        <pc:chgData name="Raphael Branger" userId="19fdad78-fac4-4096-b60a-30e6669369d6" providerId="ADAL" clId="{32A16ACC-9D5C-4FF7-BAD4-5850F99CF5DA}" dt="2019-06-26T08:50:09.461" v="9055"/>
        <pc:sldMkLst>
          <pc:docMk/>
          <pc:sldMk cId="1610312729" sldId="361"/>
        </pc:sldMkLst>
        <pc:spChg chg="mod">
          <ac:chgData name="Raphael Branger" userId="19fdad78-fac4-4096-b60a-30e6669369d6" providerId="ADAL" clId="{32A16ACC-9D5C-4FF7-BAD4-5850F99CF5DA}" dt="2019-05-27T05:13:03.477" v="1326"/>
          <ac:spMkLst>
            <pc:docMk/>
            <pc:sldMk cId="1610312729" sldId="361"/>
            <ac:spMk id="2" creationId="{1CDDC009-7113-4CC4-89E4-6C44ACBD444D}"/>
          </ac:spMkLst>
        </pc:spChg>
      </pc:sldChg>
      <pc:sldChg chg="addSp delSp modSp add del">
        <pc:chgData name="Raphael Branger" userId="19fdad78-fac4-4096-b60a-30e6669369d6" providerId="ADAL" clId="{32A16ACC-9D5C-4FF7-BAD4-5850F99CF5DA}" dt="2019-06-26T08:50:09.461" v="9055"/>
        <pc:sldMkLst>
          <pc:docMk/>
          <pc:sldMk cId="680381011" sldId="362"/>
        </pc:sldMkLst>
        <pc:spChg chg="mod">
          <ac:chgData name="Raphael Branger" userId="19fdad78-fac4-4096-b60a-30e6669369d6" providerId="ADAL" clId="{32A16ACC-9D5C-4FF7-BAD4-5850F99CF5DA}" dt="2019-06-07T22:07:29.736" v="1851" actId="20577"/>
          <ac:spMkLst>
            <pc:docMk/>
            <pc:sldMk cId="680381011" sldId="362"/>
            <ac:spMk id="2" creationId="{00000000-0000-0000-0000-000000000000}"/>
          </ac:spMkLst>
        </pc:spChg>
        <pc:spChg chg="mod">
          <ac:chgData name="Raphael Branger" userId="19fdad78-fac4-4096-b60a-30e6669369d6" providerId="ADAL" clId="{32A16ACC-9D5C-4FF7-BAD4-5850F99CF5DA}" dt="2019-06-07T22:07:15.072" v="1834" actId="20577"/>
          <ac:spMkLst>
            <pc:docMk/>
            <pc:sldMk cId="680381011" sldId="362"/>
            <ac:spMk id="4" creationId="{00000000-0000-0000-0000-000000000000}"/>
          </ac:spMkLst>
        </pc:spChg>
        <pc:picChg chg="add mod">
          <ac:chgData name="Raphael Branger" userId="19fdad78-fac4-4096-b60a-30e6669369d6" providerId="ADAL" clId="{32A16ACC-9D5C-4FF7-BAD4-5850F99CF5DA}" dt="2019-05-20T15:56:20.197" v="565" actId="1076"/>
          <ac:picMkLst>
            <pc:docMk/>
            <pc:sldMk cId="680381011" sldId="362"/>
            <ac:picMk id="3" creationId="{07722D46-8C32-4418-B29B-1AEF40C59F09}"/>
          </ac:picMkLst>
        </pc:picChg>
        <pc:picChg chg="del">
          <ac:chgData name="Raphael Branger" userId="19fdad78-fac4-4096-b60a-30e6669369d6" providerId="ADAL" clId="{32A16ACC-9D5C-4FF7-BAD4-5850F99CF5DA}" dt="2019-05-20T15:23:01.272" v="563" actId="478"/>
          <ac:picMkLst>
            <pc:docMk/>
            <pc:sldMk cId="680381011" sldId="362"/>
            <ac:picMk id="9" creationId="{E9B3C488-7A7A-401C-838B-F9B5FD7DEEFD}"/>
          </ac:picMkLst>
        </pc:picChg>
      </pc:sldChg>
      <pc:sldChg chg="addSp delSp modSp add del modAnim">
        <pc:chgData name="Raphael Branger" userId="19fdad78-fac4-4096-b60a-30e6669369d6" providerId="ADAL" clId="{32A16ACC-9D5C-4FF7-BAD4-5850F99CF5DA}" dt="2019-06-26T08:50:09.461" v="9055"/>
        <pc:sldMkLst>
          <pc:docMk/>
          <pc:sldMk cId="3665964158" sldId="363"/>
        </pc:sldMkLst>
        <pc:spChg chg="mod">
          <ac:chgData name="Raphael Branger" userId="19fdad78-fac4-4096-b60a-30e6669369d6" providerId="ADAL" clId="{32A16ACC-9D5C-4FF7-BAD4-5850F99CF5DA}" dt="2019-06-07T22:08:00.829" v="1907" actId="20577"/>
          <ac:spMkLst>
            <pc:docMk/>
            <pc:sldMk cId="3665964158" sldId="363"/>
            <ac:spMk id="2" creationId="{2F11E5A1-334B-4B5E-923A-AA1D6DD5AE69}"/>
          </ac:spMkLst>
        </pc:spChg>
        <pc:spChg chg="mod">
          <ac:chgData name="Raphael Branger" userId="19fdad78-fac4-4096-b60a-30e6669369d6" providerId="ADAL" clId="{32A16ACC-9D5C-4FF7-BAD4-5850F99CF5DA}" dt="2019-06-07T22:09:22.552" v="2186" actId="20577"/>
          <ac:spMkLst>
            <pc:docMk/>
            <pc:sldMk cId="3665964158" sldId="363"/>
            <ac:spMk id="3" creationId="{C184F97F-A2BD-4AAB-9AB4-009F842809D4}"/>
          </ac:spMkLst>
        </pc:spChg>
        <pc:picChg chg="add del mod">
          <ac:chgData name="Raphael Branger" userId="19fdad78-fac4-4096-b60a-30e6669369d6" providerId="ADAL" clId="{32A16ACC-9D5C-4FF7-BAD4-5850F99CF5DA}" dt="2019-05-21T06:33:11.789" v="572" actId="478"/>
          <ac:picMkLst>
            <pc:docMk/>
            <pc:sldMk cId="3665964158" sldId="363"/>
            <ac:picMk id="7" creationId="{14F3B7F9-FD9F-4061-B6DC-ED5FEA823576}"/>
          </ac:picMkLst>
        </pc:picChg>
        <pc:picChg chg="add del mod">
          <ac:chgData name="Raphael Branger" userId="19fdad78-fac4-4096-b60a-30e6669369d6" providerId="ADAL" clId="{32A16ACC-9D5C-4FF7-BAD4-5850F99CF5DA}" dt="2019-05-21T06:33:09.229" v="571" actId="478"/>
          <ac:picMkLst>
            <pc:docMk/>
            <pc:sldMk cId="3665964158" sldId="363"/>
            <ac:picMk id="8" creationId="{CB1D3A93-6AB3-465A-B004-185F6ADA0B2D}"/>
          </ac:picMkLst>
        </pc:picChg>
        <pc:picChg chg="add mod">
          <ac:chgData name="Raphael Branger" userId="19fdad78-fac4-4096-b60a-30e6669369d6" providerId="ADAL" clId="{32A16ACC-9D5C-4FF7-BAD4-5850F99CF5DA}" dt="2019-05-21T06:33:15.391" v="574" actId="1076"/>
          <ac:picMkLst>
            <pc:docMk/>
            <pc:sldMk cId="3665964158" sldId="363"/>
            <ac:picMk id="9" creationId="{2F4EC498-0775-41DC-8585-F3748218F9B7}"/>
          </ac:picMkLst>
        </pc:picChg>
        <pc:picChg chg="add mod">
          <ac:chgData name="Raphael Branger" userId="19fdad78-fac4-4096-b60a-30e6669369d6" providerId="ADAL" clId="{32A16ACC-9D5C-4FF7-BAD4-5850F99CF5DA}" dt="2019-05-21T06:33:37.806" v="576" actId="1076"/>
          <ac:picMkLst>
            <pc:docMk/>
            <pc:sldMk cId="3665964158" sldId="363"/>
            <ac:picMk id="10" creationId="{E1048BAD-CFCE-4B77-86CB-4B5701920A32}"/>
          </ac:picMkLst>
        </pc:picChg>
      </pc:sldChg>
      <pc:sldChg chg="addSp delSp modSp add del modAnim">
        <pc:chgData name="Raphael Branger" userId="19fdad78-fac4-4096-b60a-30e6669369d6" providerId="ADAL" clId="{32A16ACC-9D5C-4FF7-BAD4-5850F99CF5DA}" dt="2019-06-26T08:50:09.461" v="9055"/>
        <pc:sldMkLst>
          <pc:docMk/>
          <pc:sldMk cId="693075741" sldId="364"/>
        </pc:sldMkLst>
        <pc:spChg chg="mod">
          <ac:chgData name="Raphael Branger" userId="19fdad78-fac4-4096-b60a-30e6669369d6" providerId="ADAL" clId="{32A16ACC-9D5C-4FF7-BAD4-5850F99CF5DA}" dt="2019-06-07T22:10:00.024" v="2225" actId="20577"/>
          <ac:spMkLst>
            <pc:docMk/>
            <pc:sldMk cId="693075741" sldId="364"/>
            <ac:spMk id="2" creationId="{11D5B789-15FD-4787-9EBD-D040503AE2AE}"/>
          </ac:spMkLst>
        </pc:spChg>
        <pc:spChg chg="mod">
          <ac:chgData name="Raphael Branger" userId="19fdad78-fac4-4096-b60a-30e6669369d6" providerId="ADAL" clId="{32A16ACC-9D5C-4FF7-BAD4-5850F99CF5DA}" dt="2019-06-07T22:11:48.097" v="2544" actId="20577"/>
          <ac:spMkLst>
            <pc:docMk/>
            <pc:sldMk cId="693075741" sldId="364"/>
            <ac:spMk id="3" creationId="{D984CE5B-A144-4D62-8070-DE7991641342}"/>
          </ac:spMkLst>
        </pc:spChg>
        <pc:picChg chg="add del mod">
          <ac:chgData name="Raphael Branger" userId="19fdad78-fac4-4096-b60a-30e6669369d6" providerId="ADAL" clId="{32A16ACC-9D5C-4FF7-BAD4-5850F99CF5DA}" dt="2019-05-21T06:40:37.077" v="584" actId="478"/>
          <ac:picMkLst>
            <pc:docMk/>
            <pc:sldMk cId="693075741" sldId="364"/>
            <ac:picMk id="7" creationId="{2EDB49F4-2905-4A89-8BA7-358A46656EB5}"/>
          </ac:picMkLst>
        </pc:picChg>
        <pc:picChg chg="add mod">
          <ac:chgData name="Raphael Branger" userId="19fdad78-fac4-4096-b60a-30e6669369d6" providerId="ADAL" clId="{32A16ACC-9D5C-4FF7-BAD4-5850F99CF5DA}" dt="2019-05-21T06:38:54.962" v="582" actId="1076"/>
          <ac:picMkLst>
            <pc:docMk/>
            <pc:sldMk cId="693075741" sldId="364"/>
            <ac:picMk id="8" creationId="{8AB08216-11C1-4CE2-B88D-289D5C19471C}"/>
          </ac:picMkLst>
        </pc:picChg>
        <pc:picChg chg="add mod">
          <ac:chgData name="Raphael Branger" userId="19fdad78-fac4-4096-b60a-30e6669369d6" providerId="ADAL" clId="{32A16ACC-9D5C-4FF7-BAD4-5850F99CF5DA}" dt="2019-05-21T06:40:40.416" v="586" actId="1076"/>
          <ac:picMkLst>
            <pc:docMk/>
            <pc:sldMk cId="693075741" sldId="364"/>
            <ac:picMk id="9" creationId="{1C200FCC-B94F-45CC-A5F5-AE01CC5B3649}"/>
          </ac:picMkLst>
        </pc:picChg>
        <pc:picChg chg="add mod">
          <ac:chgData name="Raphael Branger" userId="19fdad78-fac4-4096-b60a-30e6669369d6" providerId="ADAL" clId="{32A16ACC-9D5C-4FF7-BAD4-5850F99CF5DA}" dt="2019-05-21T06:41:04.652" v="588" actId="1076"/>
          <ac:picMkLst>
            <pc:docMk/>
            <pc:sldMk cId="693075741" sldId="364"/>
            <ac:picMk id="10" creationId="{7D9936E2-CED5-40E6-8212-7462700D336B}"/>
          </ac:picMkLst>
        </pc:picChg>
      </pc:sldChg>
      <pc:sldChg chg="addSp delSp modSp add del delAnim modAnim">
        <pc:chgData name="Raphael Branger" userId="19fdad78-fac4-4096-b60a-30e6669369d6" providerId="ADAL" clId="{32A16ACC-9D5C-4FF7-BAD4-5850F99CF5DA}" dt="2019-06-26T08:50:09.461" v="9055"/>
        <pc:sldMkLst>
          <pc:docMk/>
          <pc:sldMk cId="695136455" sldId="365"/>
        </pc:sldMkLst>
        <pc:spChg chg="mod">
          <ac:chgData name="Raphael Branger" userId="19fdad78-fac4-4096-b60a-30e6669369d6" providerId="ADAL" clId="{32A16ACC-9D5C-4FF7-BAD4-5850F99CF5DA}" dt="2019-06-07T22:12:32.412" v="2567" actId="20577"/>
          <ac:spMkLst>
            <pc:docMk/>
            <pc:sldMk cId="695136455" sldId="365"/>
            <ac:spMk id="2" creationId="{6AA43F22-E590-4A8E-85DE-EBCA6E140BC9}"/>
          </ac:spMkLst>
        </pc:spChg>
        <pc:spChg chg="mod">
          <ac:chgData name="Raphael Branger" userId="19fdad78-fac4-4096-b60a-30e6669369d6" providerId="ADAL" clId="{32A16ACC-9D5C-4FF7-BAD4-5850F99CF5DA}" dt="2019-06-07T22:13:40.303" v="2660" actId="20577"/>
          <ac:spMkLst>
            <pc:docMk/>
            <pc:sldMk cId="695136455" sldId="365"/>
            <ac:spMk id="3" creationId="{A4FA1F8D-FD46-4B55-AA0D-08104B175289}"/>
          </ac:spMkLst>
        </pc:spChg>
        <pc:picChg chg="add mod">
          <ac:chgData name="Raphael Branger" userId="19fdad78-fac4-4096-b60a-30e6669369d6" providerId="ADAL" clId="{32A16ACC-9D5C-4FF7-BAD4-5850F99CF5DA}" dt="2019-06-07T22:12:51.877" v="2571" actId="1076"/>
          <ac:picMkLst>
            <pc:docMk/>
            <pc:sldMk cId="695136455" sldId="365"/>
            <ac:picMk id="7" creationId="{269A9B0A-7403-4D90-A0BB-D5213DFB6F92}"/>
          </ac:picMkLst>
        </pc:picChg>
        <pc:picChg chg="add del mod">
          <ac:chgData name="Raphael Branger" userId="19fdad78-fac4-4096-b60a-30e6669369d6" providerId="ADAL" clId="{32A16ACC-9D5C-4FF7-BAD4-5850F99CF5DA}" dt="2019-06-07T22:12:48.284" v="2570" actId="478"/>
          <ac:picMkLst>
            <pc:docMk/>
            <pc:sldMk cId="695136455" sldId="365"/>
            <ac:picMk id="8" creationId="{32833390-F516-4360-8426-40B10A336ED4}"/>
          </ac:picMkLst>
        </pc:picChg>
        <pc:picChg chg="add del mod">
          <ac:chgData name="Raphael Branger" userId="19fdad78-fac4-4096-b60a-30e6669369d6" providerId="ADAL" clId="{32A16ACC-9D5C-4FF7-BAD4-5850F99CF5DA}" dt="2019-06-07T22:12:48.284" v="2570" actId="478"/>
          <ac:picMkLst>
            <pc:docMk/>
            <pc:sldMk cId="695136455" sldId="365"/>
            <ac:picMk id="9" creationId="{58E74986-CE68-4302-9A10-88BF582D77E4}"/>
          </ac:picMkLst>
        </pc:picChg>
      </pc:sldChg>
      <pc:sldChg chg="addSp modSp add del modAnim">
        <pc:chgData name="Raphael Branger" userId="19fdad78-fac4-4096-b60a-30e6669369d6" providerId="ADAL" clId="{32A16ACC-9D5C-4FF7-BAD4-5850F99CF5DA}" dt="2019-06-26T08:50:09.461" v="9055"/>
        <pc:sldMkLst>
          <pc:docMk/>
          <pc:sldMk cId="1809879828" sldId="366"/>
        </pc:sldMkLst>
        <pc:spChg chg="mod">
          <ac:chgData name="Raphael Branger" userId="19fdad78-fac4-4096-b60a-30e6669369d6" providerId="ADAL" clId="{32A16ACC-9D5C-4FF7-BAD4-5850F99CF5DA}" dt="2019-06-07T22:13:53.804" v="2671" actId="20577"/>
          <ac:spMkLst>
            <pc:docMk/>
            <pc:sldMk cId="1809879828" sldId="366"/>
            <ac:spMk id="2" creationId="{5878B5E7-0925-453A-B097-969FF1786E34}"/>
          </ac:spMkLst>
        </pc:spChg>
        <pc:spChg chg="mod">
          <ac:chgData name="Raphael Branger" userId="19fdad78-fac4-4096-b60a-30e6669369d6" providerId="ADAL" clId="{32A16ACC-9D5C-4FF7-BAD4-5850F99CF5DA}" dt="2019-06-07T22:14:12.515" v="2764" actId="20577"/>
          <ac:spMkLst>
            <pc:docMk/>
            <pc:sldMk cId="1809879828" sldId="366"/>
            <ac:spMk id="3" creationId="{9FEBD5C9-D564-4BAC-878C-26BE052B3B2A}"/>
          </ac:spMkLst>
        </pc:spChg>
        <pc:picChg chg="add mod">
          <ac:chgData name="Raphael Branger" userId="19fdad78-fac4-4096-b60a-30e6669369d6" providerId="ADAL" clId="{32A16ACC-9D5C-4FF7-BAD4-5850F99CF5DA}" dt="2019-05-21T06:44:39.917" v="599" actId="1076"/>
          <ac:picMkLst>
            <pc:docMk/>
            <pc:sldMk cId="1809879828" sldId="366"/>
            <ac:picMk id="7" creationId="{4815B099-18DA-4443-97D7-5ADDA385A40A}"/>
          </ac:picMkLst>
        </pc:picChg>
        <pc:picChg chg="add mod">
          <ac:chgData name="Raphael Branger" userId="19fdad78-fac4-4096-b60a-30e6669369d6" providerId="ADAL" clId="{32A16ACC-9D5C-4FF7-BAD4-5850F99CF5DA}" dt="2019-05-21T06:45:45.431" v="604" actId="1076"/>
          <ac:picMkLst>
            <pc:docMk/>
            <pc:sldMk cId="1809879828" sldId="366"/>
            <ac:picMk id="8" creationId="{109B1350-9F5B-4793-BA0C-5BEB12CDE19B}"/>
          </ac:picMkLst>
        </pc:picChg>
        <pc:picChg chg="add mod">
          <ac:chgData name="Raphael Branger" userId="19fdad78-fac4-4096-b60a-30e6669369d6" providerId="ADAL" clId="{32A16ACC-9D5C-4FF7-BAD4-5850F99CF5DA}" dt="2019-05-21T06:45:46.668" v="605" actId="1076"/>
          <ac:picMkLst>
            <pc:docMk/>
            <pc:sldMk cId="1809879828" sldId="366"/>
            <ac:picMk id="9" creationId="{E8B2CCE8-7C07-49AE-8512-31FFE82CB581}"/>
          </ac:picMkLst>
        </pc:picChg>
        <pc:picChg chg="add mod">
          <ac:chgData name="Raphael Branger" userId="19fdad78-fac4-4096-b60a-30e6669369d6" providerId="ADAL" clId="{32A16ACC-9D5C-4FF7-BAD4-5850F99CF5DA}" dt="2019-05-21T06:46:06.963" v="607" actId="1076"/>
          <ac:picMkLst>
            <pc:docMk/>
            <pc:sldMk cId="1809879828" sldId="366"/>
            <ac:picMk id="10" creationId="{AD158189-2DA3-4DA6-B869-52A1257FB1E6}"/>
          </ac:picMkLst>
        </pc:picChg>
      </pc:sldChg>
      <pc:sldChg chg="addSp delSp modSp add del">
        <pc:chgData name="Raphael Branger" userId="19fdad78-fac4-4096-b60a-30e6669369d6" providerId="ADAL" clId="{32A16ACC-9D5C-4FF7-BAD4-5850F99CF5DA}" dt="2019-06-26T08:50:09.461" v="9055"/>
        <pc:sldMkLst>
          <pc:docMk/>
          <pc:sldMk cId="1943559736" sldId="367"/>
        </pc:sldMkLst>
        <pc:spChg chg="mod">
          <ac:chgData name="Raphael Branger" userId="19fdad78-fac4-4096-b60a-30e6669369d6" providerId="ADAL" clId="{32A16ACC-9D5C-4FF7-BAD4-5850F99CF5DA}" dt="2019-06-07T22:14:40.416" v="2777" actId="20577"/>
          <ac:spMkLst>
            <pc:docMk/>
            <pc:sldMk cId="1943559736" sldId="367"/>
            <ac:spMk id="2" creationId="{0B2CE8C5-0B49-489C-BBC4-5E8515CA7CAA}"/>
          </ac:spMkLst>
        </pc:spChg>
        <pc:spChg chg="mod">
          <ac:chgData name="Raphael Branger" userId="19fdad78-fac4-4096-b60a-30e6669369d6" providerId="ADAL" clId="{32A16ACC-9D5C-4FF7-BAD4-5850F99CF5DA}" dt="2019-06-07T22:15:56.344" v="2926" actId="5793"/>
          <ac:spMkLst>
            <pc:docMk/>
            <pc:sldMk cId="1943559736" sldId="367"/>
            <ac:spMk id="3" creationId="{E0187C71-E606-49FF-A249-47F1EFB2C46E}"/>
          </ac:spMkLst>
        </pc:spChg>
        <pc:picChg chg="add del mod">
          <ac:chgData name="Raphael Branger" userId="19fdad78-fac4-4096-b60a-30e6669369d6" providerId="ADAL" clId="{32A16ACC-9D5C-4FF7-BAD4-5850F99CF5DA}" dt="2019-06-07T22:14:52.233" v="2778" actId="478"/>
          <ac:picMkLst>
            <pc:docMk/>
            <pc:sldMk cId="1943559736" sldId="367"/>
            <ac:picMk id="7" creationId="{C549645C-A3ED-492C-AA34-5AB0A34B0083}"/>
          </ac:picMkLst>
        </pc:picChg>
        <pc:picChg chg="add del mod">
          <ac:chgData name="Raphael Branger" userId="19fdad78-fac4-4096-b60a-30e6669369d6" providerId="ADAL" clId="{32A16ACC-9D5C-4FF7-BAD4-5850F99CF5DA}" dt="2019-05-21T06:55:45.860" v="629" actId="478"/>
          <ac:picMkLst>
            <pc:docMk/>
            <pc:sldMk cId="1943559736" sldId="367"/>
            <ac:picMk id="8" creationId="{487A447B-5239-439A-8748-1CED16C44D48}"/>
          </ac:picMkLst>
        </pc:picChg>
        <pc:picChg chg="add mod">
          <ac:chgData name="Raphael Branger" userId="19fdad78-fac4-4096-b60a-30e6669369d6" providerId="ADAL" clId="{32A16ACC-9D5C-4FF7-BAD4-5850F99CF5DA}" dt="2019-05-21T06:50:14.382" v="626" actId="1076"/>
          <ac:picMkLst>
            <pc:docMk/>
            <pc:sldMk cId="1943559736" sldId="367"/>
            <ac:picMk id="9" creationId="{F94F63D8-D50D-4CCB-9C64-363332B334C5}"/>
          </ac:picMkLst>
        </pc:picChg>
        <pc:picChg chg="add del mod">
          <ac:chgData name="Raphael Branger" userId="19fdad78-fac4-4096-b60a-30e6669369d6" providerId="ADAL" clId="{32A16ACC-9D5C-4FF7-BAD4-5850F99CF5DA}" dt="2019-05-21T06:56:12.017" v="634"/>
          <ac:picMkLst>
            <pc:docMk/>
            <pc:sldMk cId="1943559736" sldId="367"/>
            <ac:picMk id="10" creationId="{8023AFC0-9C44-4372-91CF-B24BAAE95786}"/>
          </ac:picMkLst>
        </pc:picChg>
        <pc:picChg chg="add del mod">
          <ac:chgData name="Raphael Branger" userId="19fdad78-fac4-4096-b60a-30e6669369d6" providerId="ADAL" clId="{32A16ACC-9D5C-4FF7-BAD4-5850F99CF5DA}" dt="2019-05-21T06:56:12.017" v="634"/>
          <ac:picMkLst>
            <pc:docMk/>
            <pc:sldMk cId="1943559736" sldId="367"/>
            <ac:picMk id="11" creationId="{09EF3714-0E78-487B-9691-32F8D2EE25FF}"/>
          </ac:picMkLst>
        </pc:picChg>
      </pc:sldChg>
      <pc:sldChg chg="addSp delSp modSp add del">
        <pc:chgData name="Raphael Branger" userId="19fdad78-fac4-4096-b60a-30e6669369d6" providerId="ADAL" clId="{32A16ACC-9D5C-4FF7-BAD4-5850F99CF5DA}" dt="2019-06-26T08:50:09.461" v="9055"/>
        <pc:sldMkLst>
          <pc:docMk/>
          <pc:sldMk cId="1699371452" sldId="368"/>
        </pc:sldMkLst>
        <pc:spChg chg="mod">
          <ac:chgData name="Raphael Branger" userId="19fdad78-fac4-4096-b60a-30e6669369d6" providerId="ADAL" clId="{32A16ACC-9D5C-4FF7-BAD4-5850F99CF5DA}" dt="2019-06-07T22:16:13.526" v="2958" actId="20577"/>
          <ac:spMkLst>
            <pc:docMk/>
            <pc:sldMk cId="1699371452" sldId="368"/>
            <ac:spMk id="2" creationId="{BDF65D1F-A979-4905-BC9B-885B17E1CB0F}"/>
          </ac:spMkLst>
        </pc:spChg>
        <pc:spChg chg="mod">
          <ac:chgData name="Raphael Branger" userId="19fdad78-fac4-4096-b60a-30e6669369d6" providerId="ADAL" clId="{32A16ACC-9D5C-4FF7-BAD4-5850F99CF5DA}" dt="2019-06-07T22:16:51.992" v="3067" actId="20577"/>
          <ac:spMkLst>
            <pc:docMk/>
            <pc:sldMk cId="1699371452" sldId="368"/>
            <ac:spMk id="3" creationId="{06FCC0FC-23ED-4D6C-92FB-C920A74287DA}"/>
          </ac:spMkLst>
        </pc:spChg>
        <pc:picChg chg="add mod">
          <ac:chgData name="Raphael Branger" userId="19fdad78-fac4-4096-b60a-30e6669369d6" providerId="ADAL" clId="{32A16ACC-9D5C-4FF7-BAD4-5850F99CF5DA}" dt="2019-05-21T07:00:24.142" v="641" actId="1076"/>
          <ac:picMkLst>
            <pc:docMk/>
            <pc:sldMk cId="1699371452" sldId="368"/>
            <ac:picMk id="7" creationId="{4B87672E-8288-4125-B816-C876F7F740F5}"/>
          </ac:picMkLst>
        </pc:picChg>
        <pc:picChg chg="add mod">
          <ac:chgData name="Raphael Branger" userId="19fdad78-fac4-4096-b60a-30e6669369d6" providerId="ADAL" clId="{32A16ACC-9D5C-4FF7-BAD4-5850F99CF5DA}" dt="2019-05-21T07:00:25.269" v="642" actId="1076"/>
          <ac:picMkLst>
            <pc:docMk/>
            <pc:sldMk cId="1699371452" sldId="368"/>
            <ac:picMk id="8" creationId="{6E4FEEFB-AB60-4C64-B333-92AA4FA2B17F}"/>
          </ac:picMkLst>
        </pc:picChg>
        <pc:picChg chg="add del mod">
          <ac:chgData name="Raphael Branger" userId="19fdad78-fac4-4096-b60a-30e6669369d6" providerId="ADAL" clId="{32A16ACC-9D5C-4FF7-BAD4-5850F99CF5DA}" dt="2019-05-21T07:00:43.642" v="650" actId="478"/>
          <ac:picMkLst>
            <pc:docMk/>
            <pc:sldMk cId="1699371452" sldId="368"/>
            <ac:picMk id="9" creationId="{D34D36C4-CE03-43B8-9113-E279A5156A1C}"/>
          </ac:picMkLst>
        </pc:picChg>
        <pc:picChg chg="add del mod">
          <ac:chgData name="Raphael Branger" userId="19fdad78-fac4-4096-b60a-30e6669369d6" providerId="ADAL" clId="{32A16ACC-9D5C-4FF7-BAD4-5850F99CF5DA}" dt="2019-05-21T07:00:42.141" v="649" actId="478"/>
          <ac:picMkLst>
            <pc:docMk/>
            <pc:sldMk cId="1699371452" sldId="368"/>
            <ac:picMk id="10" creationId="{7D227C86-CD1C-4096-985D-7FE54983DDC4}"/>
          </ac:picMkLst>
        </pc:picChg>
        <pc:picChg chg="add mod">
          <ac:chgData name="Raphael Branger" userId="19fdad78-fac4-4096-b60a-30e6669369d6" providerId="ADAL" clId="{32A16ACC-9D5C-4FF7-BAD4-5850F99CF5DA}" dt="2019-05-21T07:00:38.150" v="647"/>
          <ac:picMkLst>
            <pc:docMk/>
            <pc:sldMk cId="1699371452" sldId="368"/>
            <ac:picMk id="11" creationId="{FA8C3983-DD47-4D05-AECE-EAA93B5C4A3A}"/>
          </ac:picMkLst>
        </pc:picChg>
      </pc:sldChg>
      <pc:sldChg chg="addSp delSp modSp add del delAnim modAnim">
        <pc:chgData name="Raphael Branger" userId="19fdad78-fac4-4096-b60a-30e6669369d6" providerId="ADAL" clId="{32A16ACC-9D5C-4FF7-BAD4-5850F99CF5DA}" dt="2019-06-26T08:50:09.461" v="9055"/>
        <pc:sldMkLst>
          <pc:docMk/>
          <pc:sldMk cId="228362334" sldId="369"/>
        </pc:sldMkLst>
        <pc:spChg chg="mod">
          <ac:chgData name="Raphael Branger" userId="19fdad78-fac4-4096-b60a-30e6669369d6" providerId="ADAL" clId="{32A16ACC-9D5C-4FF7-BAD4-5850F99CF5DA}" dt="2019-06-07T22:18:22.252" v="3109" actId="20577"/>
          <ac:spMkLst>
            <pc:docMk/>
            <pc:sldMk cId="228362334" sldId="369"/>
            <ac:spMk id="2" creationId="{BDF65D1F-A979-4905-BC9B-885B17E1CB0F}"/>
          </ac:spMkLst>
        </pc:spChg>
        <pc:spChg chg="mod">
          <ac:chgData name="Raphael Branger" userId="19fdad78-fac4-4096-b60a-30e6669369d6" providerId="ADAL" clId="{32A16ACC-9D5C-4FF7-BAD4-5850F99CF5DA}" dt="2019-06-07T22:18:47.421" v="3192" actId="20577"/>
          <ac:spMkLst>
            <pc:docMk/>
            <pc:sldMk cId="228362334" sldId="369"/>
            <ac:spMk id="3" creationId="{06FCC0FC-23ED-4D6C-92FB-C920A74287DA}"/>
          </ac:spMkLst>
        </pc:spChg>
        <pc:picChg chg="del">
          <ac:chgData name="Raphael Branger" userId="19fdad78-fac4-4096-b60a-30e6669369d6" providerId="ADAL" clId="{32A16ACC-9D5C-4FF7-BAD4-5850F99CF5DA}" dt="2019-05-21T07:00:47.093" v="651" actId="478"/>
          <ac:picMkLst>
            <pc:docMk/>
            <pc:sldMk cId="228362334" sldId="369"/>
            <ac:picMk id="7" creationId="{4B87672E-8288-4125-B816-C876F7F740F5}"/>
          </ac:picMkLst>
        </pc:picChg>
        <pc:picChg chg="del">
          <ac:chgData name="Raphael Branger" userId="19fdad78-fac4-4096-b60a-30e6669369d6" providerId="ADAL" clId="{32A16ACC-9D5C-4FF7-BAD4-5850F99CF5DA}" dt="2019-05-21T07:00:47.093" v="651" actId="478"/>
          <ac:picMkLst>
            <pc:docMk/>
            <pc:sldMk cId="228362334" sldId="369"/>
            <ac:picMk id="8" creationId="{6E4FEEFB-AB60-4C64-B333-92AA4FA2B17F}"/>
          </ac:picMkLst>
        </pc:picChg>
        <pc:picChg chg="mod">
          <ac:chgData name="Raphael Branger" userId="19fdad78-fac4-4096-b60a-30e6669369d6" providerId="ADAL" clId="{32A16ACC-9D5C-4FF7-BAD4-5850F99CF5DA}" dt="2019-05-21T07:00:49.449" v="652" actId="1076"/>
          <ac:picMkLst>
            <pc:docMk/>
            <pc:sldMk cId="228362334" sldId="369"/>
            <ac:picMk id="9" creationId="{D34D36C4-CE03-43B8-9113-E279A5156A1C}"/>
          </ac:picMkLst>
        </pc:picChg>
        <pc:picChg chg="mod">
          <ac:chgData name="Raphael Branger" userId="19fdad78-fac4-4096-b60a-30e6669369d6" providerId="ADAL" clId="{32A16ACC-9D5C-4FF7-BAD4-5850F99CF5DA}" dt="2019-06-07T22:17:56.999" v="3074" actId="1076"/>
          <ac:picMkLst>
            <pc:docMk/>
            <pc:sldMk cId="228362334" sldId="369"/>
            <ac:picMk id="10" creationId="{7D227C86-CD1C-4096-985D-7FE54983DDC4}"/>
          </ac:picMkLst>
        </pc:picChg>
        <pc:picChg chg="add del mod">
          <ac:chgData name="Raphael Branger" userId="19fdad78-fac4-4096-b60a-30e6669369d6" providerId="ADAL" clId="{32A16ACC-9D5C-4FF7-BAD4-5850F99CF5DA}" dt="2019-06-07T22:17:49.597" v="3073" actId="478"/>
          <ac:picMkLst>
            <pc:docMk/>
            <pc:sldMk cId="228362334" sldId="369"/>
            <ac:picMk id="11" creationId="{F26FEEC9-4FC7-4209-B270-10AFB02037CE}"/>
          </ac:picMkLst>
        </pc:picChg>
      </pc:sldChg>
      <pc:sldChg chg="addSp delSp modSp add del">
        <pc:chgData name="Raphael Branger" userId="19fdad78-fac4-4096-b60a-30e6669369d6" providerId="ADAL" clId="{32A16ACC-9D5C-4FF7-BAD4-5850F99CF5DA}" dt="2019-06-26T08:50:09.461" v="9055"/>
        <pc:sldMkLst>
          <pc:docMk/>
          <pc:sldMk cId="1978133794" sldId="370"/>
        </pc:sldMkLst>
        <pc:spChg chg="mod">
          <ac:chgData name="Raphael Branger" userId="19fdad78-fac4-4096-b60a-30e6669369d6" providerId="ADAL" clId="{32A16ACC-9D5C-4FF7-BAD4-5850F99CF5DA}" dt="2019-06-07T22:18:56.306" v="3209" actId="20577"/>
          <ac:spMkLst>
            <pc:docMk/>
            <pc:sldMk cId="1978133794" sldId="370"/>
            <ac:spMk id="2" creationId="{69239448-4350-4EF6-9045-7DDFB8853C2A}"/>
          </ac:spMkLst>
        </pc:spChg>
        <pc:spChg chg="mod">
          <ac:chgData name="Raphael Branger" userId="19fdad78-fac4-4096-b60a-30e6669369d6" providerId="ADAL" clId="{32A16ACC-9D5C-4FF7-BAD4-5850F99CF5DA}" dt="2019-06-07T22:19:25.067" v="3336" actId="20577"/>
          <ac:spMkLst>
            <pc:docMk/>
            <pc:sldMk cId="1978133794" sldId="370"/>
            <ac:spMk id="3" creationId="{3433136B-ED8B-4C94-AC4A-7082C6D0B87A}"/>
          </ac:spMkLst>
        </pc:spChg>
        <pc:picChg chg="add del mod">
          <ac:chgData name="Raphael Branger" userId="19fdad78-fac4-4096-b60a-30e6669369d6" providerId="ADAL" clId="{32A16ACC-9D5C-4FF7-BAD4-5850F99CF5DA}" dt="2019-05-21T07:05:51.602" v="660" actId="478"/>
          <ac:picMkLst>
            <pc:docMk/>
            <pc:sldMk cId="1978133794" sldId="370"/>
            <ac:picMk id="7" creationId="{BFEA998A-390A-41DB-8E08-24139505B483}"/>
          </ac:picMkLst>
        </pc:picChg>
        <pc:picChg chg="add mod">
          <ac:chgData name="Raphael Branger" userId="19fdad78-fac4-4096-b60a-30e6669369d6" providerId="ADAL" clId="{32A16ACC-9D5C-4FF7-BAD4-5850F99CF5DA}" dt="2019-06-07T22:19:29.355" v="3337" actId="1076"/>
          <ac:picMkLst>
            <pc:docMk/>
            <pc:sldMk cId="1978133794" sldId="370"/>
            <ac:picMk id="8" creationId="{3665D91C-1DCC-4B43-AC0E-F522B6B020E8}"/>
          </ac:picMkLst>
        </pc:picChg>
        <pc:picChg chg="add mod">
          <ac:chgData name="Raphael Branger" userId="19fdad78-fac4-4096-b60a-30e6669369d6" providerId="ADAL" clId="{32A16ACC-9D5C-4FF7-BAD4-5850F99CF5DA}" dt="2019-06-07T22:19:31.115" v="3338" actId="1076"/>
          <ac:picMkLst>
            <pc:docMk/>
            <pc:sldMk cId="1978133794" sldId="370"/>
            <ac:picMk id="9" creationId="{AB0C4C4E-6933-4C8D-8B5E-CC7EBABCCC25}"/>
          </ac:picMkLst>
        </pc:picChg>
        <pc:picChg chg="add del mod">
          <ac:chgData name="Raphael Branger" userId="19fdad78-fac4-4096-b60a-30e6669369d6" providerId="ADAL" clId="{32A16ACC-9D5C-4FF7-BAD4-5850F99CF5DA}" dt="2019-05-21T07:07:46.890" v="665" actId="478"/>
          <ac:picMkLst>
            <pc:docMk/>
            <pc:sldMk cId="1978133794" sldId="370"/>
            <ac:picMk id="10" creationId="{E448D4FC-2FAF-4844-9304-F9EC87E3F755}"/>
          </ac:picMkLst>
        </pc:picChg>
      </pc:sldChg>
      <pc:sldChg chg="addSp modSp add del modAnim">
        <pc:chgData name="Raphael Branger" userId="19fdad78-fac4-4096-b60a-30e6669369d6" providerId="ADAL" clId="{32A16ACC-9D5C-4FF7-BAD4-5850F99CF5DA}" dt="2019-06-26T08:50:09.461" v="9055"/>
        <pc:sldMkLst>
          <pc:docMk/>
          <pc:sldMk cId="3720935807" sldId="371"/>
        </pc:sldMkLst>
        <pc:spChg chg="mod">
          <ac:chgData name="Raphael Branger" userId="19fdad78-fac4-4096-b60a-30e6669369d6" providerId="ADAL" clId="{32A16ACC-9D5C-4FF7-BAD4-5850F99CF5DA}" dt="2019-06-07T22:19:57.095" v="3359" actId="20577"/>
          <ac:spMkLst>
            <pc:docMk/>
            <pc:sldMk cId="3720935807" sldId="371"/>
            <ac:spMk id="2" creationId="{C7835ADF-5058-451B-B793-F95B9BFDB865}"/>
          </ac:spMkLst>
        </pc:spChg>
        <pc:spChg chg="mod">
          <ac:chgData name="Raphael Branger" userId="19fdad78-fac4-4096-b60a-30e6669369d6" providerId="ADAL" clId="{32A16ACC-9D5C-4FF7-BAD4-5850F99CF5DA}" dt="2019-06-07T22:20:38.591" v="3529" actId="20577"/>
          <ac:spMkLst>
            <pc:docMk/>
            <pc:sldMk cId="3720935807" sldId="371"/>
            <ac:spMk id="3" creationId="{AE4F6CCF-F123-4CC9-9B9F-119F799BC859}"/>
          </ac:spMkLst>
        </pc:spChg>
        <pc:picChg chg="add mod">
          <ac:chgData name="Raphael Branger" userId="19fdad78-fac4-4096-b60a-30e6669369d6" providerId="ADAL" clId="{32A16ACC-9D5C-4FF7-BAD4-5850F99CF5DA}" dt="2019-05-21T07:07:50.438" v="668" actId="1076"/>
          <ac:picMkLst>
            <pc:docMk/>
            <pc:sldMk cId="3720935807" sldId="371"/>
            <ac:picMk id="7" creationId="{91C93B83-5710-48ED-B81D-41300F8A652F}"/>
          </ac:picMkLst>
        </pc:picChg>
        <pc:picChg chg="add mod">
          <ac:chgData name="Raphael Branger" userId="19fdad78-fac4-4096-b60a-30e6669369d6" providerId="ADAL" clId="{32A16ACC-9D5C-4FF7-BAD4-5850F99CF5DA}" dt="2019-05-21T07:08:42.614" v="670" actId="1076"/>
          <ac:picMkLst>
            <pc:docMk/>
            <pc:sldMk cId="3720935807" sldId="371"/>
            <ac:picMk id="8" creationId="{7C59881B-321F-4E73-908C-C2A4A46264D4}"/>
          </ac:picMkLst>
        </pc:picChg>
        <pc:picChg chg="add mod">
          <ac:chgData name="Raphael Branger" userId="19fdad78-fac4-4096-b60a-30e6669369d6" providerId="ADAL" clId="{32A16ACC-9D5C-4FF7-BAD4-5850F99CF5DA}" dt="2019-05-21T07:09:03.860" v="672" actId="1076"/>
          <ac:picMkLst>
            <pc:docMk/>
            <pc:sldMk cId="3720935807" sldId="371"/>
            <ac:picMk id="9" creationId="{070D0D32-1A1C-43E4-B1E6-F5B974FC0CA7}"/>
          </ac:picMkLst>
        </pc:picChg>
        <pc:picChg chg="add mod">
          <ac:chgData name="Raphael Branger" userId="19fdad78-fac4-4096-b60a-30e6669369d6" providerId="ADAL" clId="{32A16ACC-9D5C-4FF7-BAD4-5850F99CF5DA}" dt="2019-05-21T07:09:35.116" v="674" actId="1076"/>
          <ac:picMkLst>
            <pc:docMk/>
            <pc:sldMk cId="3720935807" sldId="371"/>
            <ac:picMk id="10" creationId="{778A4C81-6EA0-47CF-8F4B-152091034DD2}"/>
          </ac:picMkLst>
        </pc:picChg>
      </pc:sldChg>
      <pc:sldChg chg="addSp modSp add del modAnim">
        <pc:chgData name="Raphael Branger" userId="19fdad78-fac4-4096-b60a-30e6669369d6" providerId="ADAL" clId="{32A16ACC-9D5C-4FF7-BAD4-5850F99CF5DA}" dt="2019-06-26T08:50:09.461" v="9055"/>
        <pc:sldMkLst>
          <pc:docMk/>
          <pc:sldMk cId="1538769937" sldId="372"/>
        </pc:sldMkLst>
        <pc:spChg chg="mod">
          <ac:chgData name="Raphael Branger" userId="19fdad78-fac4-4096-b60a-30e6669369d6" providerId="ADAL" clId="{32A16ACC-9D5C-4FF7-BAD4-5850F99CF5DA}" dt="2019-06-07T22:20:51.947" v="3553" actId="20577"/>
          <ac:spMkLst>
            <pc:docMk/>
            <pc:sldMk cId="1538769937" sldId="372"/>
            <ac:spMk id="2" creationId="{2EFEADD1-17FC-4809-B33D-D05F97338583}"/>
          </ac:spMkLst>
        </pc:spChg>
        <pc:spChg chg="mod">
          <ac:chgData name="Raphael Branger" userId="19fdad78-fac4-4096-b60a-30e6669369d6" providerId="ADAL" clId="{32A16ACC-9D5C-4FF7-BAD4-5850F99CF5DA}" dt="2019-06-07T22:21:30.084" v="3674" actId="20577"/>
          <ac:spMkLst>
            <pc:docMk/>
            <pc:sldMk cId="1538769937" sldId="372"/>
            <ac:spMk id="3" creationId="{EF8FD871-21D1-4117-A81F-24BA99A020AA}"/>
          </ac:spMkLst>
        </pc:spChg>
        <pc:picChg chg="add mod">
          <ac:chgData name="Raphael Branger" userId="19fdad78-fac4-4096-b60a-30e6669369d6" providerId="ADAL" clId="{32A16ACC-9D5C-4FF7-BAD4-5850F99CF5DA}" dt="2019-05-21T07:12:37.119" v="677" actId="1076"/>
          <ac:picMkLst>
            <pc:docMk/>
            <pc:sldMk cId="1538769937" sldId="372"/>
            <ac:picMk id="7" creationId="{691BF9CF-5903-46B4-8365-D628612B9EF9}"/>
          </ac:picMkLst>
        </pc:picChg>
        <pc:picChg chg="add mod">
          <ac:chgData name="Raphael Branger" userId="19fdad78-fac4-4096-b60a-30e6669369d6" providerId="ADAL" clId="{32A16ACC-9D5C-4FF7-BAD4-5850F99CF5DA}" dt="2019-05-21T07:12:44.396" v="681" actId="1076"/>
          <ac:picMkLst>
            <pc:docMk/>
            <pc:sldMk cId="1538769937" sldId="372"/>
            <ac:picMk id="8" creationId="{4A2162C6-B1A5-46C8-81B9-552874D4E229}"/>
          </ac:picMkLst>
        </pc:picChg>
      </pc:sldChg>
      <pc:sldChg chg="addSp delSp modSp add del modAnim">
        <pc:chgData name="Raphael Branger" userId="19fdad78-fac4-4096-b60a-30e6669369d6" providerId="ADAL" clId="{32A16ACC-9D5C-4FF7-BAD4-5850F99CF5DA}" dt="2019-06-26T08:50:09.461" v="9055"/>
        <pc:sldMkLst>
          <pc:docMk/>
          <pc:sldMk cId="1204544603" sldId="373"/>
        </pc:sldMkLst>
        <pc:spChg chg="mod">
          <ac:chgData name="Raphael Branger" userId="19fdad78-fac4-4096-b60a-30e6669369d6" providerId="ADAL" clId="{32A16ACC-9D5C-4FF7-BAD4-5850F99CF5DA}" dt="2019-06-07T22:21:56.085" v="3713" actId="20577"/>
          <ac:spMkLst>
            <pc:docMk/>
            <pc:sldMk cId="1204544603" sldId="373"/>
            <ac:spMk id="2" creationId="{19A819C8-53C1-4968-B62F-B63A58D39F85}"/>
          </ac:spMkLst>
        </pc:spChg>
        <pc:spChg chg="mod">
          <ac:chgData name="Raphael Branger" userId="19fdad78-fac4-4096-b60a-30e6669369d6" providerId="ADAL" clId="{32A16ACC-9D5C-4FF7-BAD4-5850F99CF5DA}" dt="2019-06-07T22:24:57.631" v="3863" actId="20577"/>
          <ac:spMkLst>
            <pc:docMk/>
            <pc:sldMk cId="1204544603" sldId="373"/>
            <ac:spMk id="3" creationId="{63E8599F-7280-4D1D-8156-6C95556F8F75}"/>
          </ac:spMkLst>
        </pc:spChg>
        <pc:spChg chg="add mod">
          <ac:chgData name="Raphael Branger" userId="19fdad78-fac4-4096-b60a-30e6669369d6" providerId="ADAL" clId="{32A16ACC-9D5C-4FF7-BAD4-5850F99CF5DA}" dt="2019-06-07T22:22:13.842" v="3714" actId="1076"/>
          <ac:spMkLst>
            <pc:docMk/>
            <pc:sldMk cId="1204544603" sldId="373"/>
            <ac:spMk id="9" creationId="{BDAC6B14-3B09-4F77-9BB2-FE2A45ECCE40}"/>
          </ac:spMkLst>
        </pc:spChg>
        <pc:picChg chg="add del mod">
          <ac:chgData name="Raphael Branger" userId="19fdad78-fac4-4096-b60a-30e6669369d6" providerId="ADAL" clId="{32A16ACC-9D5C-4FF7-BAD4-5850F99CF5DA}" dt="2019-05-21T08:20:00.251" v="773" actId="478"/>
          <ac:picMkLst>
            <pc:docMk/>
            <pc:sldMk cId="1204544603" sldId="373"/>
            <ac:picMk id="7" creationId="{4337CE6B-9E38-4EB4-A3DB-610F167AB7AB}"/>
          </ac:picMkLst>
        </pc:picChg>
        <pc:picChg chg="add mod">
          <ac:chgData name="Raphael Branger" userId="19fdad78-fac4-4096-b60a-30e6669369d6" providerId="ADAL" clId="{32A16ACC-9D5C-4FF7-BAD4-5850F99CF5DA}" dt="2019-06-07T22:21:45.218" v="3675" actId="1076"/>
          <ac:picMkLst>
            <pc:docMk/>
            <pc:sldMk cId="1204544603" sldId="373"/>
            <ac:picMk id="8" creationId="{42C7588C-AF2D-40E7-A108-250F30BC6CF0}"/>
          </ac:picMkLst>
        </pc:picChg>
        <pc:picChg chg="add del mod">
          <ac:chgData name="Raphael Branger" userId="19fdad78-fac4-4096-b60a-30e6669369d6" providerId="ADAL" clId="{32A16ACC-9D5C-4FF7-BAD4-5850F99CF5DA}" dt="2019-05-21T08:54:07.633" v="806" actId="478"/>
          <ac:picMkLst>
            <pc:docMk/>
            <pc:sldMk cId="1204544603" sldId="373"/>
            <ac:picMk id="10" creationId="{A196C118-D7D9-438B-8563-F72BDD53C5D5}"/>
          </ac:picMkLst>
        </pc:picChg>
        <pc:picChg chg="add del mod">
          <ac:chgData name="Raphael Branger" userId="19fdad78-fac4-4096-b60a-30e6669369d6" providerId="ADAL" clId="{32A16ACC-9D5C-4FF7-BAD4-5850F99CF5DA}" dt="2019-05-21T08:54:13.368" v="809" actId="478"/>
          <ac:picMkLst>
            <pc:docMk/>
            <pc:sldMk cId="1204544603" sldId="373"/>
            <ac:picMk id="11" creationId="{816ABCCB-BA04-475F-ADDE-3FA245A773CD}"/>
          </ac:picMkLst>
        </pc:picChg>
        <pc:picChg chg="add mod">
          <ac:chgData name="Raphael Branger" userId="19fdad78-fac4-4096-b60a-30e6669369d6" providerId="ADAL" clId="{32A16ACC-9D5C-4FF7-BAD4-5850F99CF5DA}" dt="2019-06-07T22:23:41.535" v="3719" actId="1076"/>
          <ac:picMkLst>
            <pc:docMk/>
            <pc:sldMk cId="1204544603" sldId="373"/>
            <ac:picMk id="12" creationId="{D80299B8-E9CC-4E3D-B2FE-8B8F024AC1A3}"/>
          </ac:picMkLst>
        </pc:picChg>
        <pc:picChg chg="add mod">
          <ac:chgData name="Raphael Branger" userId="19fdad78-fac4-4096-b60a-30e6669369d6" providerId="ADAL" clId="{32A16ACC-9D5C-4FF7-BAD4-5850F99CF5DA}" dt="2019-06-07T22:23:45.069" v="3720" actId="1076"/>
          <ac:picMkLst>
            <pc:docMk/>
            <pc:sldMk cId="1204544603" sldId="373"/>
            <ac:picMk id="13" creationId="{93B6018E-BBAA-4EA6-849A-D2B0294BEB55}"/>
          </ac:picMkLst>
        </pc:picChg>
        <pc:picChg chg="add mod">
          <ac:chgData name="Raphael Branger" userId="19fdad78-fac4-4096-b60a-30e6669369d6" providerId="ADAL" clId="{32A16ACC-9D5C-4FF7-BAD4-5850F99CF5DA}" dt="2019-06-07T22:23:54.593" v="3721" actId="1076"/>
          <ac:picMkLst>
            <pc:docMk/>
            <pc:sldMk cId="1204544603" sldId="373"/>
            <ac:picMk id="14" creationId="{D4D706A4-BD36-42A8-92F0-D45908965912}"/>
          </ac:picMkLst>
        </pc:picChg>
        <pc:picChg chg="add mod">
          <ac:chgData name="Raphael Branger" userId="19fdad78-fac4-4096-b60a-30e6669369d6" providerId="ADAL" clId="{32A16ACC-9D5C-4FF7-BAD4-5850F99CF5DA}" dt="2019-06-07T22:23:31.697" v="3717" actId="1076"/>
          <ac:picMkLst>
            <pc:docMk/>
            <pc:sldMk cId="1204544603" sldId="373"/>
            <ac:picMk id="15" creationId="{4A01F4AC-9E86-437A-9121-AF94102AEEBE}"/>
          </ac:picMkLst>
        </pc:picChg>
        <pc:picChg chg="add mod">
          <ac:chgData name="Raphael Branger" userId="19fdad78-fac4-4096-b60a-30e6669369d6" providerId="ADAL" clId="{32A16ACC-9D5C-4FF7-BAD4-5850F99CF5DA}" dt="2019-06-07T22:23:31.697" v="3717" actId="1076"/>
          <ac:picMkLst>
            <pc:docMk/>
            <pc:sldMk cId="1204544603" sldId="373"/>
            <ac:picMk id="16" creationId="{566C36C9-4930-4C12-B004-5A72FF3302B1}"/>
          </ac:picMkLst>
        </pc:picChg>
        <pc:picChg chg="add mod">
          <ac:chgData name="Raphael Branger" userId="19fdad78-fac4-4096-b60a-30e6669369d6" providerId="ADAL" clId="{32A16ACC-9D5C-4FF7-BAD4-5850F99CF5DA}" dt="2019-06-07T22:24:03.374" v="3722" actId="1076"/>
          <ac:picMkLst>
            <pc:docMk/>
            <pc:sldMk cId="1204544603" sldId="373"/>
            <ac:picMk id="17" creationId="{626913FE-B375-424D-82F0-628648B44A68}"/>
          </ac:picMkLst>
        </pc:picChg>
        <pc:picChg chg="add del mod">
          <ac:chgData name="Raphael Branger" userId="19fdad78-fac4-4096-b60a-30e6669369d6" providerId="ADAL" clId="{32A16ACC-9D5C-4FF7-BAD4-5850F99CF5DA}" dt="2019-05-21T08:56:19.951" v="820" actId="478"/>
          <ac:picMkLst>
            <pc:docMk/>
            <pc:sldMk cId="1204544603" sldId="373"/>
            <ac:picMk id="18" creationId="{6B9E0C77-4102-4F8D-8371-3AFD9FB9756C}"/>
          </ac:picMkLst>
        </pc:picChg>
      </pc:sldChg>
      <pc:sldChg chg="addSp modSp add del">
        <pc:chgData name="Raphael Branger" userId="19fdad78-fac4-4096-b60a-30e6669369d6" providerId="ADAL" clId="{32A16ACC-9D5C-4FF7-BAD4-5850F99CF5DA}" dt="2019-06-26T08:50:09.461" v="9055"/>
        <pc:sldMkLst>
          <pc:docMk/>
          <pc:sldMk cId="472622184" sldId="374"/>
        </pc:sldMkLst>
        <pc:spChg chg="mod">
          <ac:chgData name="Raphael Branger" userId="19fdad78-fac4-4096-b60a-30e6669369d6" providerId="ADAL" clId="{32A16ACC-9D5C-4FF7-BAD4-5850F99CF5DA}" dt="2019-06-07T22:25:14.644" v="3879" actId="20577"/>
          <ac:spMkLst>
            <pc:docMk/>
            <pc:sldMk cId="472622184" sldId="374"/>
            <ac:spMk id="2" creationId="{B61C36D7-9697-45B6-A0C9-5C3C429AF7B9}"/>
          </ac:spMkLst>
        </pc:spChg>
        <pc:picChg chg="add">
          <ac:chgData name="Raphael Branger" userId="19fdad78-fac4-4096-b60a-30e6669369d6" providerId="ADAL" clId="{32A16ACC-9D5C-4FF7-BAD4-5850F99CF5DA}" dt="2019-05-21T08:56:28.579" v="824"/>
          <ac:picMkLst>
            <pc:docMk/>
            <pc:sldMk cId="472622184" sldId="374"/>
            <ac:picMk id="7" creationId="{31317958-0C90-43CD-B331-552E135116C3}"/>
          </ac:picMkLst>
        </pc:picChg>
      </pc:sldChg>
      <pc:sldChg chg="addSp delSp modSp add del delAnim modAnim">
        <pc:chgData name="Raphael Branger" userId="19fdad78-fac4-4096-b60a-30e6669369d6" providerId="ADAL" clId="{32A16ACC-9D5C-4FF7-BAD4-5850F99CF5DA}" dt="2019-06-26T09:49:24.680" v="9098" actId="478"/>
        <pc:sldMkLst>
          <pc:docMk/>
          <pc:sldMk cId="2451136104" sldId="375"/>
        </pc:sldMkLst>
        <pc:spChg chg="mod">
          <ac:chgData name="Raphael Branger" userId="19fdad78-fac4-4096-b60a-30e6669369d6" providerId="ADAL" clId="{32A16ACC-9D5C-4FF7-BAD4-5850F99CF5DA}" dt="2019-06-07T22:25:24.731" v="3891" actId="20577"/>
          <ac:spMkLst>
            <pc:docMk/>
            <pc:sldMk cId="2451136104" sldId="375"/>
            <ac:spMk id="2" creationId="{C499E689-78CF-4C2D-8762-1029AC26F6DF}"/>
          </ac:spMkLst>
        </pc:spChg>
        <pc:spChg chg="mod">
          <ac:chgData name="Raphael Branger" userId="19fdad78-fac4-4096-b60a-30e6669369d6" providerId="ADAL" clId="{32A16ACC-9D5C-4FF7-BAD4-5850F99CF5DA}" dt="2019-06-07T22:25:37.881" v="3946" actId="20577"/>
          <ac:spMkLst>
            <pc:docMk/>
            <pc:sldMk cId="2451136104" sldId="375"/>
            <ac:spMk id="3" creationId="{C865EF40-BA19-4A75-A69B-9C138D7840AC}"/>
          </ac:spMkLst>
        </pc:spChg>
        <pc:picChg chg="add mod">
          <ac:chgData name="Raphael Branger" userId="19fdad78-fac4-4096-b60a-30e6669369d6" providerId="ADAL" clId="{32A16ACC-9D5C-4FF7-BAD4-5850F99CF5DA}" dt="2019-05-21T15:43:39.739" v="887" actId="14100"/>
          <ac:picMkLst>
            <pc:docMk/>
            <pc:sldMk cId="2451136104" sldId="375"/>
            <ac:picMk id="7" creationId="{5000E3D0-3007-43AD-8E72-7249B872A002}"/>
          </ac:picMkLst>
        </pc:picChg>
        <pc:picChg chg="add mod">
          <ac:chgData name="Raphael Branger" userId="19fdad78-fac4-4096-b60a-30e6669369d6" providerId="ADAL" clId="{32A16ACC-9D5C-4FF7-BAD4-5850F99CF5DA}" dt="2019-05-21T15:43:45.437" v="888" actId="14100"/>
          <ac:picMkLst>
            <pc:docMk/>
            <pc:sldMk cId="2451136104" sldId="375"/>
            <ac:picMk id="8" creationId="{5C28BA53-05D8-4A48-9F83-E3C4FBE1CB85}"/>
          </ac:picMkLst>
        </pc:picChg>
        <pc:picChg chg="add mod">
          <ac:chgData name="Raphael Branger" userId="19fdad78-fac4-4096-b60a-30e6669369d6" providerId="ADAL" clId="{32A16ACC-9D5C-4FF7-BAD4-5850F99CF5DA}" dt="2019-05-21T15:43:46.445" v="889" actId="1076"/>
          <ac:picMkLst>
            <pc:docMk/>
            <pc:sldMk cId="2451136104" sldId="375"/>
            <ac:picMk id="9" creationId="{F48BABA1-DA46-425C-9C98-61BD04AF1951}"/>
          </ac:picMkLst>
        </pc:picChg>
        <pc:picChg chg="add del mod">
          <ac:chgData name="Raphael Branger" userId="19fdad78-fac4-4096-b60a-30e6669369d6" providerId="ADAL" clId="{32A16ACC-9D5C-4FF7-BAD4-5850F99CF5DA}" dt="2019-06-26T09:49:24.680" v="9098" actId="478"/>
          <ac:picMkLst>
            <pc:docMk/>
            <pc:sldMk cId="2451136104" sldId="375"/>
            <ac:picMk id="10" creationId="{FE8636CE-F638-4DF9-BD2C-FD2BF19C48D1}"/>
          </ac:picMkLst>
        </pc:picChg>
      </pc:sldChg>
      <pc:sldChg chg="addSp modSp add del modAnim">
        <pc:chgData name="Raphael Branger" userId="19fdad78-fac4-4096-b60a-30e6669369d6" providerId="ADAL" clId="{32A16ACC-9D5C-4FF7-BAD4-5850F99CF5DA}" dt="2019-06-26T08:50:09.461" v="9055"/>
        <pc:sldMkLst>
          <pc:docMk/>
          <pc:sldMk cId="1029459747" sldId="376"/>
        </pc:sldMkLst>
        <pc:spChg chg="mod">
          <ac:chgData name="Raphael Branger" userId="19fdad78-fac4-4096-b60a-30e6669369d6" providerId="ADAL" clId="{32A16ACC-9D5C-4FF7-BAD4-5850F99CF5DA}" dt="2019-06-07T22:28:37.989" v="4354" actId="20577"/>
          <ac:spMkLst>
            <pc:docMk/>
            <pc:sldMk cId="1029459747" sldId="376"/>
            <ac:spMk id="2" creationId="{26B4FB4C-0E70-4787-9484-A727BCEB06FE}"/>
          </ac:spMkLst>
        </pc:spChg>
        <pc:spChg chg="mod">
          <ac:chgData name="Raphael Branger" userId="19fdad78-fac4-4096-b60a-30e6669369d6" providerId="ADAL" clId="{32A16ACC-9D5C-4FF7-BAD4-5850F99CF5DA}" dt="2019-06-07T22:28:24.224" v="4340" actId="20577"/>
          <ac:spMkLst>
            <pc:docMk/>
            <pc:sldMk cId="1029459747" sldId="376"/>
            <ac:spMk id="3" creationId="{16B2C2F8-C2E3-477E-9B19-140EB05FE7D6}"/>
          </ac:spMkLst>
        </pc:spChg>
        <pc:picChg chg="add mod">
          <ac:chgData name="Raphael Branger" userId="19fdad78-fac4-4096-b60a-30e6669369d6" providerId="ADAL" clId="{32A16ACC-9D5C-4FF7-BAD4-5850F99CF5DA}" dt="2019-05-21T15:44:30.081" v="892" actId="1076"/>
          <ac:picMkLst>
            <pc:docMk/>
            <pc:sldMk cId="1029459747" sldId="376"/>
            <ac:picMk id="7" creationId="{F20F5322-F242-4A5E-B182-47FEC2ACB384}"/>
          </ac:picMkLst>
        </pc:picChg>
        <pc:picChg chg="add mod">
          <ac:chgData name="Raphael Branger" userId="19fdad78-fac4-4096-b60a-30e6669369d6" providerId="ADAL" clId="{32A16ACC-9D5C-4FF7-BAD4-5850F99CF5DA}" dt="2019-05-21T15:45:01.398" v="894" actId="1076"/>
          <ac:picMkLst>
            <pc:docMk/>
            <pc:sldMk cId="1029459747" sldId="376"/>
            <ac:picMk id="8" creationId="{778B0A04-61F2-44B3-91F2-708A29F80B3C}"/>
          </ac:picMkLst>
        </pc:picChg>
      </pc:sldChg>
      <pc:sldChg chg="addSp delSp modSp add del delAnim modAnim">
        <pc:chgData name="Raphael Branger" userId="19fdad78-fac4-4096-b60a-30e6669369d6" providerId="ADAL" clId="{32A16ACC-9D5C-4FF7-BAD4-5850F99CF5DA}" dt="2019-06-26T08:50:09.461" v="9055"/>
        <pc:sldMkLst>
          <pc:docMk/>
          <pc:sldMk cId="3831935164" sldId="377"/>
        </pc:sldMkLst>
        <pc:spChg chg="mod">
          <ac:chgData name="Raphael Branger" userId="19fdad78-fac4-4096-b60a-30e6669369d6" providerId="ADAL" clId="{32A16ACC-9D5C-4FF7-BAD4-5850F99CF5DA}" dt="2019-06-07T22:28:43.310" v="4374" actId="20577"/>
          <ac:spMkLst>
            <pc:docMk/>
            <pc:sldMk cId="3831935164" sldId="377"/>
            <ac:spMk id="2" creationId="{79E06380-25B5-4237-A501-8D3B669E2E66}"/>
          </ac:spMkLst>
        </pc:spChg>
        <pc:spChg chg="mod">
          <ac:chgData name="Raphael Branger" userId="19fdad78-fac4-4096-b60a-30e6669369d6" providerId="ADAL" clId="{32A16ACC-9D5C-4FF7-BAD4-5850F99CF5DA}" dt="2019-06-07T22:29:03.212" v="4436" actId="20577"/>
          <ac:spMkLst>
            <pc:docMk/>
            <pc:sldMk cId="3831935164" sldId="377"/>
            <ac:spMk id="3" creationId="{53A44AD2-FEA8-43E8-8706-341C8330D036}"/>
          </ac:spMkLst>
        </pc:spChg>
        <pc:picChg chg="add mod">
          <ac:chgData name="Raphael Branger" userId="19fdad78-fac4-4096-b60a-30e6669369d6" providerId="ADAL" clId="{32A16ACC-9D5C-4FF7-BAD4-5850F99CF5DA}" dt="2019-06-07T22:27:31.817" v="4145" actId="1076"/>
          <ac:picMkLst>
            <pc:docMk/>
            <pc:sldMk cId="3831935164" sldId="377"/>
            <ac:picMk id="7" creationId="{7A7A8464-A5F3-43EF-956B-000F79437C3A}"/>
          </ac:picMkLst>
        </pc:picChg>
        <pc:picChg chg="add del mod">
          <ac:chgData name="Raphael Branger" userId="19fdad78-fac4-4096-b60a-30e6669369d6" providerId="ADAL" clId="{32A16ACC-9D5C-4FF7-BAD4-5850F99CF5DA}" dt="2019-06-07T22:27:29.850" v="4144" actId="478"/>
          <ac:picMkLst>
            <pc:docMk/>
            <pc:sldMk cId="3831935164" sldId="377"/>
            <ac:picMk id="8" creationId="{36017AE8-8D78-4A95-A0BC-E73240D2D006}"/>
          </ac:picMkLst>
        </pc:picChg>
        <pc:picChg chg="add mod">
          <ac:chgData name="Raphael Branger" userId="19fdad78-fac4-4096-b60a-30e6669369d6" providerId="ADAL" clId="{32A16ACC-9D5C-4FF7-BAD4-5850F99CF5DA}" dt="2019-06-07T22:27:33.627" v="4146" actId="1076"/>
          <ac:picMkLst>
            <pc:docMk/>
            <pc:sldMk cId="3831935164" sldId="377"/>
            <ac:picMk id="9" creationId="{DFDD5EE1-9FFF-4EB8-94C2-61D79F90B78B}"/>
          </ac:picMkLst>
        </pc:picChg>
      </pc:sldChg>
      <pc:sldChg chg="addSp modSp add del modAnim">
        <pc:chgData name="Raphael Branger" userId="19fdad78-fac4-4096-b60a-30e6669369d6" providerId="ADAL" clId="{32A16ACC-9D5C-4FF7-BAD4-5850F99CF5DA}" dt="2019-06-26T08:50:09.461" v="9055"/>
        <pc:sldMkLst>
          <pc:docMk/>
          <pc:sldMk cId="192583067" sldId="378"/>
        </pc:sldMkLst>
        <pc:spChg chg="mod">
          <ac:chgData name="Raphael Branger" userId="19fdad78-fac4-4096-b60a-30e6669369d6" providerId="ADAL" clId="{32A16ACC-9D5C-4FF7-BAD4-5850F99CF5DA}" dt="2019-06-07T22:29:09.642" v="4453" actId="20577"/>
          <ac:spMkLst>
            <pc:docMk/>
            <pc:sldMk cId="192583067" sldId="378"/>
            <ac:spMk id="2" creationId="{2D4066CA-0AE3-4D81-8662-D41B0FBD341F}"/>
          </ac:spMkLst>
        </pc:spChg>
        <pc:spChg chg="mod">
          <ac:chgData name="Raphael Branger" userId="19fdad78-fac4-4096-b60a-30e6669369d6" providerId="ADAL" clId="{32A16ACC-9D5C-4FF7-BAD4-5850F99CF5DA}" dt="2019-06-07T22:29:23.049" v="4513" actId="20577"/>
          <ac:spMkLst>
            <pc:docMk/>
            <pc:sldMk cId="192583067" sldId="378"/>
            <ac:spMk id="3" creationId="{DC465428-A430-4C4C-BE01-715305EA0D0E}"/>
          </ac:spMkLst>
        </pc:spChg>
        <pc:picChg chg="add mod">
          <ac:chgData name="Raphael Branger" userId="19fdad78-fac4-4096-b60a-30e6669369d6" providerId="ADAL" clId="{32A16ACC-9D5C-4FF7-BAD4-5850F99CF5DA}" dt="2019-05-21T15:48:08.085" v="906" actId="1076"/>
          <ac:picMkLst>
            <pc:docMk/>
            <pc:sldMk cId="192583067" sldId="378"/>
            <ac:picMk id="7" creationId="{80D55089-6AAC-49D0-AE7E-6BE0F8DD6F86}"/>
          </ac:picMkLst>
        </pc:picChg>
        <pc:picChg chg="add">
          <ac:chgData name="Raphael Branger" userId="19fdad78-fac4-4096-b60a-30e6669369d6" providerId="ADAL" clId="{32A16ACC-9D5C-4FF7-BAD4-5850F99CF5DA}" dt="2019-05-21T15:48:33.123" v="907"/>
          <ac:picMkLst>
            <pc:docMk/>
            <pc:sldMk cId="192583067" sldId="378"/>
            <ac:picMk id="8" creationId="{DAFEC250-95D5-4466-ADBF-CA7BE51BD542}"/>
          </ac:picMkLst>
        </pc:picChg>
        <pc:picChg chg="add mod">
          <ac:chgData name="Raphael Branger" userId="19fdad78-fac4-4096-b60a-30e6669369d6" providerId="ADAL" clId="{32A16ACC-9D5C-4FF7-BAD4-5850F99CF5DA}" dt="2019-05-21T15:48:56.632" v="909" actId="1076"/>
          <ac:picMkLst>
            <pc:docMk/>
            <pc:sldMk cId="192583067" sldId="378"/>
            <ac:picMk id="9" creationId="{DFBF8865-6F0C-4674-9088-7A3B36D61C3D}"/>
          </ac:picMkLst>
        </pc:picChg>
      </pc:sldChg>
      <pc:sldChg chg="addSp modSp add del">
        <pc:chgData name="Raphael Branger" userId="19fdad78-fac4-4096-b60a-30e6669369d6" providerId="ADAL" clId="{32A16ACC-9D5C-4FF7-BAD4-5850F99CF5DA}" dt="2019-06-26T08:50:09.461" v="9055"/>
        <pc:sldMkLst>
          <pc:docMk/>
          <pc:sldMk cId="423467121" sldId="379"/>
        </pc:sldMkLst>
        <pc:spChg chg="mod">
          <ac:chgData name="Raphael Branger" userId="19fdad78-fac4-4096-b60a-30e6669369d6" providerId="ADAL" clId="{32A16ACC-9D5C-4FF7-BAD4-5850F99CF5DA}" dt="2019-06-07T22:29:31.224" v="4524" actId="20577"/>
          <ac:spMkLst>
            <pc:docMk/>
            <pc:sldMk cId="423467121" sldId="379"/>
            <ac:spMk id="2" creationId="{4CB7814C-6041-46D0-9DA9-33AD4B655873}"/>
          </ac:spMkLst>
        </pc:spChg>
        <pc:spChg chg="mod">
          <ac:chgData name="Raphael Branger" userId="19fdad78-fac4-4096-b60a-30e6669369d6" providerId="ADAL" clId="{32A16ACC-9D5C-4FF7-BAD4-5850F99CF5DA}" dt="2019-06-07T22:30:05.515" v="4594" actId="20577"/>
          <ac:spMkLst>
            <pc:docMk/>
            <pc:sldMk cId="423467121" sldId="379"/>
            <ac:spMk id="3" creationId="{4944A762-BC14-4582-8C29-53D1882048E7}"/>
          </ac:spMkLst>
        </pc:spChg>
        <pc:picChg chg="add mod">
          <ac:chgData name="Raphael Branger" userId="19fdad78-fac4-4096-b60a-30e6669369d6" providerId="ADAL" clId="{32A16ACC-9D5C-4FF7-BAD4-5850F99CF5DA}" dt="2019-05-21T15:54:28.420" v="914" actId="1076"/>
          <ac:picMkLst>
            <pc:docMk/>
            <pc:sldMk cId="423467121" sldId="379"/>
            <ac:picMk id="7" creationId="{0BEE1F98-A227-454E-92F9-E2B2031E94C5}"/>
          </ac:picMkLst>
        </pc:picChg>
        <pc:picChg chg="add mod">
          <ac:chgData name="Raphael Branger" userId="19fdad78-fac4-4096-b60a-30e6669369d6" providerId="ADAL" clId="{32A16ACC-9D5C-4FF7-BAD4-5850F99CF5DA}" dt="2019-06-07T22:30:00.674" v="4593" actId="1076"/>
          <ac:picMkLst>
            <pc:docMk/>
            <pc:sldMk cId="423467121" sldId="379"/>
            <ac:picMk id="8" creationId="{16EC41BA-84A9-4F6A-B558-564EC1801F00}"/>
          </ac:picMkLst>
        </pc:picChg>
      </pc:sldChg>
      <pc:sldChg chg="addSp modSp add del modAnim">
        <pc:chgData name="Raphael Branger" userId="19fdad78-fac4-4096-b60a-30e6669369d6" providerId="ADAL" clId="{32A16ACC-9D5C-4FF7-BAD4-5850F99CF5DA}" dt="2019-06-26T08:50:09.461" v="9055"/>
        <pc:sldMkLst>
          <pc:docMk/>
          <pc:sldMk cId="691588044" sldId="380"/>
        </pc:sldMkLst>
        <pc:spChg chg="mod">
          <ac:chgData name="Raphael Branger" userId="19fdad78-fac4-4096-b60a-30e6669369d6" providerId="ADAL" clId="{32A16ACC-9D5C-4FF7-BAD4-5850F99CF5DA}" dt="2019-06-07T22:30:14.894" v="4614" actId="20577"/>
          <ac:spMkLst>
            <pc:docMk/>
            <pc:sldMk cId="691588044" sldId="380"/>
            <ac:spMk id="2" creationId="{D48ABD42-7F83-4CD2-A90F-1F0BC27A2367}"/>
          </ac:spMkLst>
        </pc:spChg>
        <pc:spChg chg="mod">
          <ac:chgData name="Raphael Branger" userId="19fdad78-fac4-4096-b60a-30e6669369d6" providerId="ADAL" clId="{32A16ACC-9D5C-4FF7-BAD4-5850F99CF5DA}" dt="2019-06-07T22:30:51.113" v="4728" actId="20577"/>
          <ac:spMkLst>
            <pc:docMk/>
            <pc:sldMk cId="691588044" sldId="380"/>
            <ac:spMk id="3" creationId="{869E81D7-65EA-421A-8DF4-8B7E09AD0CCF}"/>
          </ac:spMkLst>
        </pc:spChg>
        <pc:picChg chg="add mod">
          <ac:chgData name="Raphael Branger" userId="19fdad78-fac4-4096-b60a-30e6669369d6" providerId="ADAL" clId="{32A16ACC-9D5C-4FF7-BAD4-5850F99CF5DA}" dt="2019-05-21T15:55:48.530" v="917" actId="1076"/>
          <ac:picMkLst>
            <pc:docMk/>
            <pc:sldMk cId="691588044" sldId="380"/>
            <ac:picMk id="7" creationId="{67ACEA8E-2D23-43CA-9EF4-97FD122B4A6B}"/>
          </ac:picMkLst>
        </pc:picChg>
        <pc:picChg chg="add mod">
          <ac:chgData name="Raphael Branger" userId="19fdad78-fac4-4096-b60a-30e6669369d6" providerId="ADAL" clId="{32A16ACC-9D5C-4FF7-BAD4-5850F99CF5DA}" dt="2019-05-21T15:56:31.434" v="919" actId="1076"/>
          <ac:picMkLst>
            <pc:docMk/>
            <pc:sldMk cId="691588044" sldId="380"/>
            <ac:picMk id="8" creationId="{21AB635B-BD70-4AC2-98EC-BF5913E5CB05}"/>
          </ac:picMkLst>
        </pc:picChg>
        <pc:picChg chg="add mod">
          <ac:chgData name="Raphael Branger" userId="19fdad78-fac4-4096-b60a-30e6669369d6" providerId="ADAL" clId="{32A16ACC-9D5C-4FF7-BAD4-5850F99CF5DA}" dt="2019-06-07T22:31:14.974" v="4732" actId="1076"/>
          <ac:picMkLst>
            <pc:docMk/>
            <pc:sldMk cId="691588044" sldId="380"/>
            <ac:picMk id="9" creationId="{B2A5B51E-D969-43C2-96CB-BC8D46ECDD30}"/>
          </ac:picMkLst>
        </pc:picChg>
      </pc:sldChg>
      <pc:sldChg chg="modSp add">
        <pc:chgData name="Raphael Branger" userId="19fdad78-fac4-4096-b60a-30e6669369d6" providerId="ADAL" clId="{32A16ACC-9D5C-4FF7-BAD4-5850F99CF5DA}" dt="2019-05-27T05:17:02.549" v="1364" actId="20577"/>
        <pc:sldMkLst>
          <pc:docMk/>
          <pc:sldMk cId="3757468909" sldId="382"/>
        </pc:sldMkLst>
        <pc:spChg chg="mod">
          <ac:chgData name="Raphael Branger" userId="19fdad78-fac4-4096-b60a-30e6669369d6" providerId="ADAL" clId="{32A16ACC-9D5C-4FF7-BAD4-5850F99CF5DA}" dt="2019-05-27T05:17:02.549" v="1364" actId="20577"/>
          <ac:spMkLst>
            <pc:docMk/>
            <pc:sldMk cId="3757468909" sldId="382"/>
            <ac:spMk id="2" creationId="{E68B0CE2-E389-4405-8C8C-AE1C84438AC7}"/>
          </ac:spMkLst>
        </pc:spChg>
      </pc:sldChg>
      <pc:sldChg chg="addSp delSp modSp add ord">
        <pc:chgData name="Raphael Branger" userId="19fdad78-fac4-4096-b60a-30e6669369d6" providerId="ADAL" clId="{32A16ACC-9D5C-4FF7-BAD4-5850F99CF5DA}" dt="2019-06-07T22:32:16.092" v="4858" actId="1076"/>
        <pc:sldMkLst>
          <pc:docMk/>
          <pc:sldMk cId="2521268446" sldId="383"/>
        </pc:sldMkLst>
        <pc:spChg chg="mod">
          <ac:chgData name="Raphael Branger" userId="19fdad78-fac4-4096-b60a-30e6669369d6" providerId="ADAL" clId="{32A16ACC-9D5C-4FF7-BAD4-5850F99CF5DA}" dt="2019-06-07T22:31:42.666" v="4750" actId="20577"/>
          <ac:spMkLst>
            <pc:docMk/>
            <pc:sldMk cId="2521268446" sldId="383"/>
            <ac:spMk id="2" creationId="{A5DEA203-34EE-4A02-A70B-2D6A13E3A32F}"/>
          </ac:spMkLst>
        </pc:spChg>
        <pc:spChg chg="mod">
          <ac:chgData name="Raphael Branger" userId="19fdad78-fac4-4096-b60a-30e6669369d6" providerId="ADAL" clId="{32A16ACC-9D5C-4FF7-BAD4-5850F99CF5DA}" dt="2019-06-07T22:32:08.568" v="4856" actId="20577"/>
          <ac:spMkLst>
            <pc:docMk/>
            <pc:sldMk cId="2521268446" sldId="383"/>
            <ac:spMk id="3" creationId="{875C0353-D9FD-4D0F-B4C6-B61AE7DE706B}"/>
          </ac:spMkLst>
        </pc:spChg>
        <pc:picChg chg="add mod">
          <ac:chgData name="Raphael Branger" userId="19fdad78-fac4-4096-b60a-30e6669369d6" providerId="ADAL" clId="{32A16ACC-9D5C-4FF7-BAD4-5850F99CF5DA}" dt="2019-05-21T16:02:45.957" v="970" actId="1076"/>
          <ac:picMkLst>
            <pc:docMk/>
            <pc:sldMk cId="2521268446" sldId="383"/>
            <ac:picMk id="7" creationId="{BAD80E53-3D94-4600-AD9F-DAE43F28CFB7}"/>
          </ac:picMkLst>
        </pc:picChg>
        <pc:picChg chg="del">
          <ac:chgData name="Raphael Branger" userId="19fdad78-fac4-4096-b60a-30e6669369d6" providerId="ADAL" clId="{32A16ACC-9D5C-4FF7-BAD4-5850F99CF5DA}" dt="2019-05-21T16:02:42.851" v="968" actId="478"/>
          <ac:picMkLst>
            <pc:docMk/>
            <pc:sldMk cId="2521268446" sldId="383"/>
            <ac:picMk id="8" creationId="{136B0664-D98F-488F-8F49-B5381530853D}"/>
          </ac:picMkLst>
        </pc:picChg>
        <pc:picChg chg="add mod">
          <ac:chgData name="Raphael Branger" userId="19fdad78-fac4-4096-b60a-30e6669369d6" providerId="ADAL" clId="{32A16ACC-9D5C-4FF7-BAD4-5850F99CF5DA}" dt="2019-06-07T22:32:16.092" v="4858" actId="1076"/>
          <ac:picMkLst>
            <pc:docMk/>
            <pc:sldMk cId="2521268446" sldId="383"/>
            <ac:picMk id="9" creationId="{572A652B-5B4B-4673-93B7-4304A82C93F6}"/>
          </ac:picMkLst>
        </pc:picChg>
      </pc:sldChg>
      <pc:sldChg chg="addSp modSp add modAnim">
        <pc:chgData name="Raphael Branger" userId="19fdad78-fac4-4096-b60a-30e6669369d6" providerId="ADAL" clId="{32A16ACC-9D5C-4FF7-BAD4-5850F99CF5DA}" dt="2019-06-07T22:33:25.937" v="5053" actId="20577"/>
        <pc:sldMkLst>
          <pc:docMk/>
          <pc:sldMk cId="2748378579" sldId="384"/>
        </pc:sldMkLst>
        <pc:spChg chg="mod">
          <ac:chgData name="Raphael Branger" userId="19fdad78-fac4-4096-b60a-30e6669369d6" providerId="ADAL" clId="{32A16ACC-9D5C-4FF7-BAD4-5850F99CF5DA}" dt="2019-06-07T22:32:40.534" v="4915" actId="20577"/>
          <ac:spMkLst>
            <pc:docMk/>
            <pc:sldMk cId="2748378579" sldId="384"/>
            <ac:spMk id="2" creationId="{6B1DAF7E-1A8B-4ED9-91AE-B81915DCEF8E}"/>
          </ac:spMkLst>
        </pc:spChg>
        <pc:spChg chg="mod">
          <ac:chgData name="Raphael Branger" userId="19fdad78-fac4-4096-b60a-30e6669369d6" providerId="ADAL" clId="{32A16ACC-9D5C-4FF7-BAD4-5850F99CF5DA}" dt="2019-06-07T22:33:25.937" v="5053" actId="20577"/>
          <ac:spMkLst>
            <pc:docMk/>
            <pc:sldMk cId="2748378579" sldId="384"/>
            <ac:spMk id="3" creationId="{CB459992-784B-4854-BAE2-222503D062F8}"/>
          </ac:spMkLst>
        </pc:spChg>
        <pc:picChg chg="add mod">
          <ac:chgData name="Raphael Branger" userId="19fdad78-fac4-4096-b60a-30e6669369d6" providerId="ADAL" clId="{32A16ACC-9D5C-4FF7-BAD4-5850F99CF5DA}" dt="2019-06-07T22:32:50.438" v="4919" actId="1036"/>
          <ac:picMkLst>
            <pc:docMk/>
            <pc:sldMk cId="2748378579" sldId="384"/>
            <ac:picMk id="7" creationId="{5E3720D1-DD9B-42FC-91FE-3527214BE075}"/>
          </ac:picMkLst>
        </pc:picChg>
        <pc:picChg chg="add mod">
          <ac:chgData name="Raphael Branger" userId="19fdad78-fac4-4096-b60a-30e6669369d6" providerId="ADAL" clId="{32A16ACC-9D5C-4FF7-BAD4-5850F99CF5DA}" dt="2019-06-07T22:32:50.438" v="4919" actId="1036"/>
          <ac:picMkLst>
            <pc:docMk/>
            <pc:sldMk cId="2748378579" sldId="384"/>
            <ac:picMk id="8" creationId="{25567324-030D-4942-81E2-EFAC35B123A7}"/>
          </ac:picMkLst>
        </pc:picChg>
        <pc:picChg chg="add mod">
          <ac:chgData name="Raphael Branger" userId="19fdad78-fac4-4096-b60a-30e6669369d6" providerId="ADAL" clId="{32A16ACC-9D5C-4FF7-BAD4-5850F99CF5DA}" dt="2019-06-07T22:32:50.438" v="4919" actId="1036"/>
          <ac:picMkLst>
            <pc:docMk/>
            <pc:sldMk cId="2748378579" sldId="384"/>
            <ac:picMk id="9" creationId="{E3D4AC2D-081F-4DD8-B1DD-79A9CBB42BD7}"/>
          </ac:picMkLst>
        </pc:picChg>
        <pc:picChg chg="add mod">
          <ac:chgData name="Raphael Branger" userId="19fdad78-fac4-4096-b60a-30e6669369d6" providerId="ADAL" clId="{32A16ACC-9D5C-4FF7-BAD4-5850F99CF5DA}" dt="2019-06-07T22:32:50.438" v="4919" actId="1036"/>
          <ac:picMkLst>
            <pc:docMk/>
            <pc:sldMk cId="2748378579" sldId="384"/>
            <ac:picMk id="10" creationId="{AF9BB3E9-6857-4870-896D-76F85FD683E7}"/>
          </ac:picMkLst>
        </pc:picChg>
      </pc:sldChg>
      <pc:sldChg chg="addSp delSp modSp add delAnim modAnim">
        <pc:chgData name="Raphael Branger" userId="19fdad78-fac4-4096-b60a-30e6669369d6" providerId="ADAL" clId="{32A16ACC-9D5C-4FF7-BAD4-5850F99CF5DA}" dt="2019-06-07T22:34:54.601" v="5260" actId="20577"/>
        <pc:sldMkLst>
          <pc:docMk/>
          <pc:sldMk cId="1906907376" sldId="385"/>
        </pc:sldMkLst>
        <pc:spChg chg="mod">
          <ac:chgData name="Raphael Branger" userId="19fdad78-fac4-4096-b60a-30e6669369d6" providerId="ADAL" clId="{32A16ACC-9D5C-4FF7-BAD4-5850F99CF5DA}" dt="2019-06-07T22:34:07.041" v="5070" actId="20577"/>
          <ac:spMkLst>
            <pc:docMk/>
            <pc:sldMk cId="1906907376" sldId="385"/>
            <ac:spMk id="2" creationId="{A27E8BBE-9AC6-4273-BC8D-3ECE58E253A0}"/>
          </ac:spMkLst>
        </pc:spChg>
        <pc:spChg chg="mod">
          <ac:chgData name="Raphael Branger" userId="19fdad78-fac4-4096-b60a-30e6669369d6" providerId="ADAL" clId="{32A16ACC-9D5C-4FF7-BAD4-5850F99CF5DA}" dt="2019-06-07T22:34:54.601" v="5260" actId="20577"/>
          <ac:spMkLst>
            <pc:docMk/>
            <pc:sldMk cId="1906907376" sldId="385"/>
            <ac:spMk id="3" creationId="{0D8E1DC7-B159-4654-A1CC-A358EA64CDAC}"/>
          </ac:spMkLst>
        </pc:spChg>
        <pc:spChg chg="add mod">
          <ac:chgData name="Raphael Branger" userId="19fdad78-fac4-4096-b60a-30e6669369d6" providerId="ADAL" clId="{32A16ACC-9D5C-4FF7-BAD4-5850F99CF5DA}" dt="2019-06-07T22:33:56.256" v="5058" actId="164"/>
          <ac:spMkLst>
            <pc:docMk/>
            <pc:sldMk cId="1906907376" sldId="385"/>
            <ac:spMk id="10" creationId="{6CC83C26-6EB2-4F4E-82CD-448EB3DA1269}"/>
          </ac:spMkLst>
        </pc:spChg>
        <pc:grpChg chg="add mod">
          <ac:chgData name="Raphael Branger" userId="19fdad78-fac4-4096-b60a-30e6669369d6" providerId="ADAL" clId="{32A16ACC-9D5C-4FF7-BAD4-5850F99CF5DA}" dt="2019-06-07T22:34:11.959" v="5071" actId="1076"/>
          <ac:grpSpMkLst>
            <pc:docMk/>
            <pc:sldMk cId="1906907376" sldId="385"/>
            <ac:grpSpMk id="11" creationId="{05AF37B1-B655-4E74-86E3-243520318784}"/>
          </ac:grpSpMkLst>
        </pc:grpChg>
        <pc:picChg chg="add del mod">
          <ac:chgData name="Raphael Branger" userId="19fdad78-fac4-4096-b60a-30e6669369d6" providerId="ADAL" clId="{32A16ACC-9D5C-4FF7-BAD4-5850F99CF5DA}" dt="2019-06-07T22:33:36.247" v="5054" actId="478"/>
          <ac:picMkLst>
            <pc:docMk/>
            <pc:sldMk cId="1906907376" sldId="385"/>
            <ac:picMk id="7" creationId="{A42B5C3C-F7ED-4744-A606-25FD01BEC5A4}"/>
          </ac:picMkLst>
        </pc:picChg>
        <pc:picChg chg="add del mod">
          <ac:chgData name="Raphael Branger" userId="19fdad78-fac4-4096-b60a-30e6669369d6" providerId="ADAL" clId="{32A16ACC-9D5C-4FF7-BAD4-5850F99CF5DA}" dt="2019-06-07T22:33:36.247" v="5054" actId="478"/>
          <ac:picMkLst>
            <pc:docMk/>
            <pc:sldMk cId="1906907376" sldId="385"/>
            <ac:picMk id="8" creationId="{326D5BE1-1010-4568-8054-830D8C63FFDC}"/>
          </ac:picMkLst>
        </pc:picChg>
        <pc:picChg chg="add mod">
          <ac:chgData name="Raphael Branger" userId="19fdad78-fac4-4096-b60a-30e6669369d6" providerId="ADAL" clId="{32A16ACC-9D5C-4FF7-BAD4-5850F99CF5DA}" dt="2019-06-07T22:33:56.256" v="5058" actId="164"/>
          <ac:picMkLst>
            <pc:docMk/>
            <pc:sldMk cId="1906907376" sldId="385"/>
            <ac:picMk id="9" creationId="{3823B271-FAFD-44C0-B8C1-847D3A0F9007}"/>
          </ac:picMkLst>
        </pc:picChg>
      </pc:sldChg>
      <pc:sldChg chg="addSp delSp modSp add delAnim modAnim">
        <pc:chgData name="Raphael Branger" userId="19fdad78-fac4-4096-b60a-30e6669369d6" providerId="ADAL" clId="{32A16ACC-9D5C-4FF7-BAD4-5850F99CF5DA}" dt="2019-06-07T22:37:14.952" v="5520" actId="1076"/>
        <pc:sldMkLst>
          <pc:docMk/>
          <pc:sldMk cId="463100872" sldId="391"/>
        </pc:sldMkLst>
        <pc:spChg chg="mod">
          <ac:chgData name="Raphael Branger" userId="19fdad78-fac4-4096-b60a-30e6669369d6" providerId="ADAL" clId="{32A16ACC-9D5C-4FF7-BAD4-5850F99CF5DA}" dt="2019-06-07T22:35:09.143" v="5282" actId="20577"/>
          <ac:spMkLst>
            <pc:docMk/>
            <pc:sldMk cId="463100872" sldId="391"/>
            <ac:spMk id="2" creationId="{5FF4AB3D-A14D-45E1-BD0D-9FA5D327FEC1}"/>
          </ac:spMkLst>
        </pc:spChg>
        <pc:spChg chg="mod">
          <ac:chgData name="Raphael Branger" userId="19fdad78-fac4-4096-b60a-30e6669369d6" providerId="ADAL" clId="{32A16ACC-9D5C-4FF7-BAD4-5850F99CF5DA}" dt="2019-06-07T22:36:16.513" v="5506" actId="20577"/>
          <ac:spMkLst>
            <pc:docMk/>
            <pc:sldMk cId="463100872" sldId="391"/>
            <ac:spMk id="3" creationId="{70D89B94-479C-4DCA-A60F-C83F3237E179}"/>
          </ac:spMkLst>
        </pc:spChg>
        <pc:picChg chg="add mod">
          <ac:chgData name="Raphael Branger" userId="19fdad78-fac4-4096-b60a-30e6669369d6" providerId="ADAL" clId="{32A16ACC-9D5C-4FF7-BAD4-5850F99CF5DA}" dt="2019-06-07T22:36:47.467" v="5513" actId="1076"/>
          <ac:picMkLst>
            <pc:docMk/>
            <pc:sldMk cId="463100872" sldId="391"/>
            <ac:picMk id="7" creationId="{F96A52A6-5C2F-4120-9D4E-3634277814A5}"/>
          </ac:picMkLst>
        </pc:picChg>
        <pc:picChg chg="add mod">
          <ac:chgData name="Raphael Branger" userId="19fdad78-fac4-4096-b60a-30e6669369d6" providerId="ADAL" clId="{32A16ACC-9D5C-4FF7-BAD4-5850F99CF5DA}" dt="2019-06-07T22:36:59.243" v="5515" actId="1076"/>
          <ac:picMkLst>
            <pc:docMk/>
            <pc:sldMk cId="463100872" sldId="391"/>
            <ac:picMk id="8" creationId="{9064A6FE-0519-4DC6-AC4C-A339C6C06781}"/>
          </ac:picMkLst>
        </pc:picChg>
        <pc:picChg chg="add mod">
          <ac:chgData name="Raphael Branger" userId="19fdad78-fac4-4096-b60a-30e6669369d6" providerId="ADAL" clId="{32A16ACC-9D5C-4FF7-BAD4-5850F99CF5DA}" dt="2019-06-07T22:37:09.238" v="5518" actId="1076"/>
          <ac:picMkLst>
            <pc:docMk/>
            <pc:sldMk cId="463100872" sldId="391"/>
            <ac:picMk id="9" creationId="{FBB837DD-0A71-4E88-B86D-CFAD6A9D396B}"/>
          </ac:picMkLst>
        </pc:picChg>
        <pc:picChg chg="add mod">
          <ac:chgData name="Raphael Branger" userId="19fdad78-fac4-4096-b60a-30e6669369d6" providerId="ADAL" clId="{32A16ACC-9D5C-4FF7-BAD4-5850F99CF5DA}" dt="2019-06-07T22:37:14.952" v="5520" actId="1076"/>
          <ac:picMkLst>
            <pc:docMk/>
            <pc:sldMk cId="463100872" sldId="391"/>
            <ac:picMk id="10" creationId="{25CFE2D8-2450-41FD-8E74-A6A43A75B67D}"/>
          </ac:picMkLst>
        </pc:picChg>
        <pc:picChg chg="add del mod">
          <ac:chgData name="Raphael Branger" userId="19fdad78-fac4-4096-b60a-30e6669369d6" providerId="ADAL" clId="{32A16ACC-9D5C-4FF7-BAD4-5850F99CF5DA}" dt="2019-06-07T22:36:19.634" v="5507" actId="478"/>
          <ac:picMkLst>
            <pc:docMk/>
            <pc:sldMk cId="463100872" sldId="391"/>
            <ac:picMk id="11" creationId="{3887539F-CF16-4436-8BB5-F2B5FB7233F5}"/>
          </ac:picMkLst>
        </pc:picChg>
        <pc:picChg chg="add del mod">
          <ac:chgData name="Raphael Branger" userId="19fdad78-fac4-4096-b60a-30e6669369d6" providerId="ADAL" clId="{32A16ACC-9D5C-4FF7-BAD4-5850F99CF5DA}" dt="2019-06-07T22:36:19.634" v="5507" actId="478"/>
          <ac:picMkLst>
            <pc:docMk/>
            <pc:sldMk cId="463100872" sldId="391"/>
            <ac:picMk id="12" creationId="{54842B21-D24D-492E-BA78-BF3ADEF59456}"/>
          </ac:picMkLst>
        </pc:picChg>
      </pc:sldChg>
      <pc:sldChg chg="addSp modSp add modAnim">
        <pc:chgData name="Raphael Branger" userId="19fdad78-fac4-4096-b60a-30e6669369d6" providerId="ADAL" clId="{32A16ACC-9D5C-4FF7-BAD4-5850F99CF5DA}" dt="2019-06-07T22:38:17.782" v="5663" actId="1076"/>
        <pc:sldMkLst>
          <pc:docMk/>
          <pc:sldMk cId="1466009549" sldId="392"/>
        </pc:sldMkLst>
        <pc:spChg chg="mod">
          <ac:chgData name="Raphael Branger" userId="19fdad78-fac4-4096-b60a-30e6669369d6" providerId="ADAL" clId="{32A16ACC-9D5C-4FF7-BAD4-5850F99CF5DA}" dt="2019-06-07T22:37:32.201" v="5548" actId="20577"/>
          <ac:spMkLst>
            <pc:docMk/>
            <pc:sldMk cId="1466009549" sldId="392"/>
            <ac:spMk id="2" creationId="{80C731AB-2F0D-44FD-8761-0645B88C43F9}"/>
          </ac:spMkLst>
        </pc:spChg>
        <pc:spChg chg="mod">
          <ac:chgData name="Raphael Branger" userId="19fdad78-fac4-4096-b60a-30e6669369d6" providerId="ADAL" clId="{32A16ACC-9D5C-4FF7-BAD4-5850F99CF5DA}" dt="2019-06-07T22:38:03.402" v="5660" actId="20577"/>
          <ac:spMkLst>
            <pc:docMk/>
            <pc:sldMk cId="1466009549" sldId="392"/>
            <ac:spMk id="3" creationId="{6B49CBB1-48D3-44AD-B1D4-C502518C8D3F}"/>
          </ac:spMkLst>
        </pc:spChg>
        <pc:picChg chg="add mod">
          <ac:chgData name="Raphael Branger" userId="19fdad78-fac4-4096-b60a-30e6669369d6" providerId="ADAL" clId="{32A16ACC-9D5C-4FF7-BAD4-5850F99CF5DA}" dt="2019-06-07T22:37:37.360" v="5549" actId="1076"/>
          <ac:picMkLst>
            <pc:docMk/>
            <pc:sldMk cId="1466009549" sldId="392"/>
            <ac:picMk id="7" creationId="{92B25CF3-3BE3-4282-8023-7366C67F024B}"/>
          </ac:picMkLst>
        </pc:picChg>
        <pc:picChg chg="add mod">
          <ac:chgData name="Raphael Branger" userId="19fdad78-fac4-4096-b60a-30e6669369d6" providerId="ADAL" clId="{32A16ACC-9D5C-4FF7-BAD4-5850F99CF5DA}" dt="2019-06-07T22:38:12.068" v="5661" actId="1076"/>
          <ac:picMkLst>
            <pc:docMk/>
            <pc:sldMk cId="1466009549" sldId="392"/>
            <ac:picMk id="8" creationId="{148BB255-69B4-4F8C-A831-DC7F8FCE71FD}"/>
          </ac:picMkLst>
        </pc:picChg>
        <pc:picChg chg="add mod">
          <ac:chgData name="Raphael Branger" userId="19fdad78-fac4-4096-b60a-30e6669369d6" providerId="ADAL" clId="{32A16ACC-9D5C-4FF7-BAD4-5850F99CF5DA}" dt="2019-06-07T22:38:14.918" v="5662" actId="1076"/>
          <ac:picMkLst>
            <pc:docMk/>
            <pc:sldMk cId="1466009549" sldId="392"/>
            <ac:picMk id="9" creationId="{E4C617F2-F18D-4530-8989-F2BF625638E1}"/>
          </ac:picMkLst>
        </pc:picChg>
        <pc:picChg chg="add mod">
          <ac:chgData name="Raphael Branger" userId="19fdad78-fac4-4096-b60a-30e6669369d6" providerId="ADAL" clId="{32A16ACC-9D5C-4FF7-BAD4-5850F99CF5DA}" dt="2019-06-07T22:38:17.782" v="5663" actId="1076"/>
          <ac:picMkLst>
            <pc:docMk/>
            <pc:sldMk cId="1466009549" sldId="392"/>
            <ac:picMk id="10" creationId="{8C3C1C98-D3DF-48A6-AC63-40988AA3E101}"/>
          </ac:picMkLst>
        </pc:picChg>
      </pc:sldChg>
      <pc:sldChg chg="addSp modSp add modAnim">
        <pc:chgData name="Raphael Branger" userId="19fdad78-fac4-4096-b60a-30e6669369d6" providerId="ADAL" clId="{32A16ACC-9D5C-4FF7-BAD4-5850F99CF5DA}" dt="2019-06-07T22:39:49.256" v="5840" actId="20577"/>
        <pc:sldMkLst>
          <pc:docMk/>
          <pc:sldMk cId="753413442" sldId="393"/>
        </pc:sldMkLst>
        <pc:spChg chg="mod">
          <ac:chgData name="Raphael Branger" userId="19fdad78-fac4-4096-b60a-30e6669369d6" providerId="ADAL" clId="{32A16ACC-9D5C-4FF7-BAD4-5850F99CF5DA}" dt="2019-06-07T22:39:12.502" v="5697" actId="20577"/>
          <ac:spMkLst>
            <pc:docMk/>
            <pc:sldMk cId="753413442" sldId="393"/>
            <ac:spMk id="2" creationId="{4F059657-816A-43A8-B85C-5F8F36EBB319}"/>
          </ac:spMkLst>
        </pc:spChg>
        <pc:spChg chg="mod">
          <ac:chgData name="Raphael Branger" userId="19fdad78-fac4-4096-b60a-30e6669369d6" providerId="ADAL" clId="{32A16ACC-9D5C-4FF7-BAD4-5850F99CF5DA}" dt="2019-06-07T22:39:49.256" v="5840" actId="20577"/>
          <ac:spMkLst>
            <pc:docMk/>
            <pc:sldMk cId="753413442" sldId="393"/>
            <ac:spMk id="3" creationId="{2C7583FD-C3B2-4AB5-B1A2-5F04DC1CE176}"/>
          </ac:spMkLst>
        </pc:spChg>
        <pc:picChg chg="add mod">
          <ac:chgData name="Raphael Branger" userId="19fdad78-fac4-4096-b60a-30e6669369d6" providerId="ADAL" clId="{32A16ACC-9D5C-4FF7-BAD4-5850F99CF5DA}" dt="2019-06-07T22:38:27.143" v="5664" actId="1076"/>
          <ac:picMkLst>
            <pc:docMk/>
            <pc:sldMk cId="753413442" sldId="393"/>
            <ac:picMk id="7" creationId="{1E9DD4E5-A1E8-4388-8C9D-10D522C33AA2}"/>
          </ac:picMkLst>
        </pc:picChg>
        <pc:picChg chg="add mod">
          <ac:chgData name="Raphael Branger" userId="19fdad78-fac4-4096-b60a-30e6669369d6" providerId="ADAL" clId="{32A16ACC-9D5C-4FF7-BAD4-5850F99CF5DA}" dt="2019-05-23T05:54:41.439" v="1053" actId="1076"/>
          <ac:picMkLst>
            <pc:docMk/>
            <pc:sldMk cId="753413442" sldId="393"/>
            <ac:picMk id="8" creationId="{BB9E7A2F-0201-45E2-BB91-180B24EE4151}"/>
          </ac:picMkLst>
        </pc:picChg>
      </pc:sldChg>
      <pc:sldChg chg="addSp modSp add modAnim">
        <pc:chgData name="Raphael Branger" userId="19fdad78-fac4-4096-b60a-30e6669369d6" providerId="ADAL" clId="{32A16ACC-9D5C-4FF7-BAD4-5850F99CF5DA}" dt="2019-06-07T22:41:45.635" v="5991" actId="14100"/>
        <pc:sldMkLst>
          <pc:docMk/>
          <pc:sldMk cId="1872193804" sldId="394"/>
        </pc:sldMkLst>
        <pc:spChg chg="mod">
          <ac:chgData name="Raphael Branger" userId="19fdad78-fac4-4096-b60a-30e6669369d6" providerId="ADAL" clId="{32A16ACC-9D5C-4FF7-BAD4-5850F99CF5DA}" dt="2019-06-07T22:40:24.649" v="5860" actId="20577"/>
          <ac:spMkLst>
            <pc:docMk/>
            <pc:sldMk cId="1872193804" sldId="394"/>
            <ac:spMk id="2" creationId="{E5508ED3-EB83-4DF1-B8A6-AA2CC7B44CB2}"/>
          </ac:spMkLst>
        </pc:spChg>
        <pc:spChg chg="mod ord">
          <ac:chgData name="Raphael Branger" userId="19fdad78-fac4-4096-b60a-30e6669369d6" providerId="ADAL" clId="{32A16ACC-9D5C-4FF7-BAD4-5850F99CF5DA}" dt="2019-06-07T22:41:45.635" v="5991" actId="14100"/>
          <ac:spMkLst>
            <pc:docMk/>
            <pc:sldMk cId="1872193804" sldId="394"/>
            <ac:spMk id="3" creationId="{FD4A289B-C521-4879-9949-E7F97B1FDEE7}"/>
          </ac:spMkLst>
        </pc:spChg>
        <pc:picChg chg="add mod">
          <ac:chgData name="Raphael Branger" userId="19fdad78-fac4-4096-b60a-30e6669369d6" providerId="ADAL" clId="{32A16ACC-9D5C-4FF7-BAD4-5850F99CF5DA}" dt="2019-06-07T22:40:08.396" v="5841" actId="1076"/>
          <ac:picMkLst>
            <pc:docMk/>
            <pc:sldMk cId="1872193804" sldId="394"/>
            <ac:picMk id="7" creationId="{C08F8EAB-15F5-457F-BB17-245D12173388}"/>
          </ac:picMkLst>
        </pc:picChg>
        <pc:picChg chg="add mod">
          <ac:chgData name="Raphael Branger" userId="19fdad78-fac4-4096-b60a-30e6669369d6" providerId="ADAL" clId="{32A16ACC-9D5C-4FF7-BAD4-5850F99CF5DA}" dt="2019-06-07T22:40:18.426" v="5842" actId="1076"/>
          <ac:picMkLst>
            <pc:docMk/>
            <pc:sldMk cId="1872193804" sldId="394"/>
            <ac:picMk id="8" creationId="{8C89D687-96DE-4378-AABA-D5E4E51386D6}"/>
          </ac:picMkLst>
        </pc:picChg>
      </pc:sldChg>
      <pc:sldChg chg="addSp modSp add">
        <pc:chgData name="Raphael Branger" userId="19fdad78-fac4-4096-b60a-30e6669369d6" providerId="ADAL" clId="{32A16ACC-9D5C-4FF7-BAD4-5850F99CF5DA}" dt="2019-06-07T22:43:19.342" v="6050" actId="20577"/>
        <pc:sldMkLst>
          <pc:docMk/>
          <pc:sldMk cId="3499237050" sldId="395"/>
        </pc:sldMkLst>
        <pc:spChg chg="mod">
          <ac:chgData name="Raphael Branger" userId="19fdad78-fac4-4096-b60a-30e6669369d6" providerId="ADAL" clId="{32A16ACC-9D5C-4FF7-BAD4-5850F99CF5DA}" dt="2019-06-07T22:43:19.342" v="6050" actId="20577"/>
          <ac:spMkLst>
            <pc:docMk/>
            <pc:sldMk cId="3499237050" sldId="395"/>
            <ac:spMk id="2" creationId="{88CD96F2-9883-4F8A-8ED3-4DF07DCF9C6F}"/>
          </ac:spMkLst>
        </pc:spChg>
        <pc:picChg chg="add mod">
          <ac:chgData name="Raphael Branger" userId="19fdad78-fac4-4096-b60a-30e6669369d6" providerId="ADAL" clId="{32A16ACC-9D5C-4FF7-BAD4-5850F99CF5DA}" dt="2019-06-07T22:42:07.448" v="5992" actId="1076"/>
          <ac:picMkLst>
            <pc:docMk/>
            <pc:sldMk cId="3499237050" sldId="395"/>
            <ac:picMk id="7" creationId="{CA1A74E4-F208-4284-A280-7558244EA9D8}"/>
          </ac:picMkLst>
        </pc:picChg>
      </pc:sldChg>
      <pc:sldChg chg="addSp delSp modSp add modAnim">
        <pc:chgData name="Raphael Branger" userId="19fdad78-fac4-4096-b60a-30e6669369d6" providerId="ADAL" clId="{32A16ACC-9D5C-4FF7-BAD4-5850F99CF5DA}" dt="2019-06-07T22:44:28.889" v="6213" actId="20577"/>
        <pc:sldMkLst>
          <pc:docMk/>
          <pc:sldMk cId="2257181444" sldId="396"/>
        </pc:sldMkLst>
        <pc:spChg chg="mod">
          <ac:chgData name="Raphael Branger" userId="19fdad78-fac4-4096-b60a-30e6669369d6" providerId="ADAL" clId="{32A16ACC-9D5C-4FF7-BAD4-5850F99CF5DA}" dt="2019-06-07T22:43:34.886" v="6099" actId="20577"/>
          <ac:spMkLst>
            <pc:docMk/>
            <pc:sldMk cId="2257181444" sldId="396"/>
            <ac:spMk id="2" creationId="{B79A0F3A-CB23-4DBA-959F-B452D24926C0}"/>
          </ac:spMkLst>
        </pc:spChg>
        <pc:spChg chg="mod">
          <ac:chgData name="Raphael Branger" userId="19fdad78-fac4-4096-b60a-30e6669369d6" providerId="ADAL" clId="{32A16ACC-9D5C-4FF7-BAD4-5850F99CF5DA}" dt="2019-06-07T22:44:28.889" v="6213" actId="20577"/>
          <ac:spMkLst>
            <pc:docMk/>
            <pc:sldMk cId="2257181444" sldId="396"/>
            <ac:spMk id="3" creationId="{EA8B4911-F85E-484A-AEC0-988E0AC3287C}"/>
          </ac:spMkLst>
        </pc:spChg>
        <pc:spChg chg="add mod">
          <ac:chgData name="Raphael Branger" userId="19fdad78-fac4-4096-b60a-30e6669369d6" providerId="ADAL" clId="{32A16ACC-9D5C-4FF7-BAD4-5850F99CF5DA}" dt="2019-05-24T07:09:50.601" v="1103" actId="404"/>
          <ac:spMkLst>
            <pc:docMk/>
            <pc:sldMk cId="2257181444" sldId="396"/>
            <ac:spMk id="11" creationId="{7CE16CE7-9415-4858-B5AA-DF811B5F9EDA}"/>
          </ac:spMkLst>
        </pc:spChg>
        <pc:picChg chg="add mod">
          <ac:chgData name="Raphael Branger" userId="19fdad78-fac4-4096-b60a-30e6669369d6" providerId="ADAL" clId="{32A16ACC-9D5C-4FF7-BAD4-5850F99CF5DA}" dt="2019-06-07T22:43:03.405" v="6041" actId="1076"/>
          <ac:picMkLst>
            <pc:docMk/>
            <pc:sldMk cId="2257181444" sldId="396"/>
            <ac:picMk id="7" creationId="{5F8013C5-D23E-4373-A846-36C6535392B3}"/>
          </ac:picMkLst>
        </pc:picChg>
        <pc:picChg chg="add mod">
          <ac:chgData name="Raphael Branger" userId="19fdad78-fac4-4096-b60a-30e6669369d6" providerId="ADAL" clId="{32A16ACC-9D5C-4FF7-BAD4-5850F99CF5DA}" dt="2019-06-07T22:43:07.048" v="6042" actId="1076"/>
          <ac:picMkLst>
            <pc:docMk/>
            <pc:sldMk cId="2257181444" sldId="396"/>
            <ac:picMk id="8" creationId="{E84C870A-99A1-43A7-BB93-77F0B412BAE4}"/>
          </ac:picMkLst>
        </pc:picChg>
        <pc:picChg chg="add del mod ord">
          <ac:chgData name="Raphael Branger" userId="19fdad78-fac4-4096-b60a-30e6669369d6" providerId="ADAL" clId="{32A16ACC-9D5C-4FF7-BAD4-5850F99CF5DA}" dt="2019-05-24T07:14:30.288" v="1104" actId="478"/>
          <ac:picMkLst>
            <pc:docMk/>
            <pc:sldMk cId="2257181444" sldId="396"/>
            <ac:picMk id="9" creationId="{038595E5-C6B7-4BFC-87D5-93E55FF2BEC2}"/>
          </ac:picMkLst>
        </pc:picChg>
        <pc:picChg chg="add mod">
          <ac:chgData name="Raphael Branger" userId="19fdad78-fac4-4096-b60a-30e6669369d6" providerId="ADAL" clId="{32A16ACC-9D5C-4FF7-BAD4-5850F99CF5DA}" dt="2019-06-07T22:43:47.011" v="6100" actId="1076"/>
          <ac:picMkLst>
            <pc:docMk/>
            <pc:sldMk cId="2257181444" sldId="396"/>
            <ac:picMk id="10" creationId="{6D93F94B-6E3D-4F93-A74D-53514E3303AC}"/>
          </ac:picMkLst>
        </pc:picChg>
        <pc:picChg chg="add mod modCrop">
          <ac:chgData name="Raphael Branger" userId="19fdad78-fac4-4096-b60a-30e6669369d6" providerId="ADAL" clId="{32A16ACC-9D5C-4FF7-BAD4-5850F99CF5DA}" dt="2019-06-07T22:42:59.274" v="6040" actId="1076"/>
          <ac:picMkLst>
            <pc:docMk/>
            <pc:sldMk cId="2257181444" sldId="396"/>
            <ac:picMk id="12" creationId="{9F014773-EE1B-46E3-855A-5E42D23D4C17}"/>
          </ac:picMkLst>
        </pc:picChg>
      </pc:sldChg>
      <pc:sldChg chg="addSp modSp add">
        <pc:chgData name="Raphael Branger" userId="19fdad78-fac4-4096-b60a-30e6669369d6" providerId="ADAL" clId="{32A16ACC-9D5C-4FF7-BAD4-5850F99CF5DA}" dt="2019-06-07T22:45:03.204" v="6247" actId="1076"/>
        <pc:sldMkLst>
          <pc:docMk/>
          <pc:sldMk cId="1492121064" sldId="397"/>
        </pc:sldMkLst>
        <pc:spChg chg="mod">
          <ac:chgData name="Raphael Branger" userId="19fdad78-fac4-4096-b60a-30e6669369d6" providerId="ADAL" clId="{32A16ACC-9D5C-4FF7-BAD4-5850F99CF5DA}" dt="2019-06-07T22:44:52.157" v="6244" actId="20577"/>
          <ac:spMkLst>
            <pc:docMk/>
            <pc:sldMk cId="1492121064" sldId="397"/>
            <ac:spMk id="2" creationId="{64782571-9E7F-4296-899B-BEF666EC3B54}"/>
          </ac:spMkLst>
        </pc:spChg>
        <pc:picChg chg="add mod">
          <ac:chgData name="Raphael Branger" userId="19fdad78-fac4-4096-b60a-30e6669369d6" providerId="ADAL" clId="{32A16ACC-9D5C-4FF7-BAD4-5850F99CF5DA}" dt="2019-06-07T22:45:03.204" v="6247" actId="1076"/>
          <ac:picMkLst>
            <pc:docMk/>
            <pc:sldMk cId="1492121064" sldId="397"/>
            <ac:picMk id="7" creationId="{E1896ACB-9A26-4837-AC27-8DE5CC4D18C7}"/>
          </ac:picMkLst>
        </pc:picChg>
      </pc:sldChg>
      <pc:sldChg chg="addSp modSp add modAnim">
        <pc:chgData name="Raphael Branger" userId="19fdad78-fac4-4096-b60a-30e6669369d6" providerId="ADAL" clId="{32A16ACC-9D5C-4FF7-BAD4-5850F99CF5DA}" dt="2019-06-27T04:50:49.493" v="9156"/>
        <pc:sldMkLst>
          <pc:docMk/>
          <pc:sldMk cId="793649386" sldId="398"/>
        </pc:sldMkLst>
        <pc:spChg chg="mod">
          <ac:chgData name="Raphael Branger" userId="19fdad78-fac4-4096-b60a-30e6669369d6" providerId="ADAL" clId="{32A16ACC-9D5C-4FF7-BAD4-5850F99CF5DA}" dt="2019-06-07T22:45:43.593" v="6286" actId="20577"/>
          <ac:spMkLst>
            <pc:docMk/>
            <pc:sldMk cId="793649386" sldId="398"/>
            <ac:spMk id="2" creationId="{30486935-3DD8-44FD-B9AC-91B24A272194}"/>
          </ac:spMkLst>
        </pc:spChg>
        <pc:picChg chg="add mod">
          <ac:chgData name="Raphael Branger" userId="19fdad78-fac4-4096-b60a-30e6669369d6" providerId="ADAL" clId="{32A16ACC-9D5C-4FF7-BAD4-5850F99CF5DA}" dt="2019-06-07T22:45:13.204" v="6248" actId="1076"/>
          <ac:picMkLst>
            <pc:docMk/>
            <pc:sldMk cId="793649386" sldId="398"/>
            <ac:picMk id="7" creationId="{656055F8-E355-4F7C-9B37-E9FA440CB202}"/>
          </ac:picMkLst>
        </pc:picChg>
        <pc:picChg chg="add mod">
          <ac:chgData name="Raphael Branger" userId="19fdad78-fac4-4096-b60a-30e6669369d6" providerId="ADAL" clId="{32A16ACC-9D5C-4FF7-BAD4-5850F99CF5DA}" dt="2019-05-24T07:22:10.547" v="1113" actId="1076"/>
          <ac:picMkLst>
            <pc:docMk/>
            <pc:sldMk cId="793649386" sldId="398"/>
            <ac:picMk id="8" creationId="{D15282A2-7775-40CA-B537-98305C31E7A8}"/>
          </ac:picMkLst>
        </pc:picChg>
      </pc:sldChg>
      <pc:sldChg chg="addSp modSp add modAnim">
        <pc:chgData name="Raphael Branger" userId="19fdad78-fac4-4096-b60a-30e6669369d6" providerId="ADAL" clId="{32A16ACC-9D5C-4FF7-BAD4-5850F99CF5DA}" dt="2019-06-07T22:45:56.431" v="6308" actId="20577"/>
        <pc:sldMkLst>
          <pc:docMk/>
          <pc:sldMk cId="1585947508" sldId="399"/>
        </pc:sldMkLst>
        <pc:spChg chg="mod">
          <ac:chgData name="Raphael Branger" userId="19fdad78-fac4-4096-b60a-30e6669369d6" providerId="ADAL" clId="{32A16ACC-9D5C-4FF7-BAD4-5850F99CF5DA}" dt="2019-06-07T22:45:56.431" v="6308" actId="20577"/>
          <ac:spMkLst>
            <pc:docMk/>
            <pc:sldMk cId="1585947508" sldId="399"/>
            <ac:spMk id="2" creationId="{0D2D43E0-476D-48EA-9FFB-59B70285AD2A}"/>
          </ac:spMkLst>
        </pc:spChg>
        <pc:picChg chg="add mod">
          <ac:chgData name="Raphael Branger" userId="19fdad78-fac4-4096-b60a-30e6669369d6" providerId="ADAL" clId="{32A16ACC-9D5C-4FF7-BAD4-5850F99CF5DA}" dt="2019-05-24T07:35:35.498" v="1117" actId="1076"/>
          <ac:picMkLst>
            <pc:docMk/>
            <pc:sldMk cId="1585947508" sldId="399"/>
            <ac:picMk id="7" creationId="{0F870BDD-D9AB-40D3-BAAF-692A1BAC61A0}"/>
          </ac:picMkLst>
        </pc:picChg>
        <pc:picChg chg="add mod">
          <ac:chgData name="Raphael Branger" userId="19fdad78-fac4-4096-b60a-30e6669369d6" providerId="ADAL" clId="{32A16ACC-9D5C-4FF7-BAD4-5850F99CF5DA}" dt="2019-05-24T07:43:24.453" v="1119" actId="1076"/>
          <ac:picMkLst>
            <pc:docMk/>
            <pc:sldMk cId="1585947508" sldId="399"/>
            <ac:picMk id="8" creationId="{4406D095-64ED-4223-BF62-A16412127CCE}"/>
          </ac:picMkLst>
        </pc:picChg>
      </pc:sldChg>
      <pc:sldChg chg="modSp add">
        <pc:chgData name="Raphael Branger" userId="19fdad78-fac4-4096-b60a-30e6669369d6" providerId="ADAL" clId="{32A16ACC-9D5C-4FF7-BAD4-5850F99CF5DA}" dt="2019-06-07T22:46:28.796" v="6324" actId="20577"/>
        <pc:sldMkLst>
          <pc:docMk/>
          <pc:sldMk cId="3310622902" sldId="400"/>
        </pc:sldMkLst>
        <pc:spChg chg="mod">
          <ac:chgData name="Raphael Branger" userId="19fdad78-fac4-4096-b60a-30e6669369d6" providerId="ADAL" clId="{32A16ACC-9D5C-4FF7-BAD4-5850F99CF5DA}" dt="2019-06-07T22:46:28.796" v="6324" actId="20577"/>
          <ac:spMkLst>
            <pc:docMk/>
            <pc:sldMk cId="3310622902" sldId="400"/>
            <ac:spMk id="2" creationId="{E826B6AB-B823-4A49-9731-5C1147EE2AAC}"/>
          </ac:spMkLst>
        </pc:spChg>
      </pc:sldChg>
      <pc:sldChg chg="addSp delSp modSp add ord modAnim">
        <pc:chgData name="Raphael Branger" userId="19fdad78-fac4-4096-b60a-30e6669369d6" providerId="ADAL" clId="{32A16ACC-9D5C-4FF7-BAD4-5850F99CF5DA}" dt="2019-06-07T22:48:33.525" v="6457" actId="1076"/>
        <pc:sldMkLst>
          <pc:docMk/>
          <pc:sldMk cId="3404659008" sldId="401"/>
        </pc:sldMkLst>
        <pc:spChg chg="mod">
          <ac:chgData name="Raphael Branger" userId="19fdad78-fac4-4096-b60a-30e6669369d6" providerId="ADAL" clId="{32A16ACC-9D5C-4FF7-BAD4-5850F99CF5DA}" dt="2019-06-07T22:46:39.254" v="6335" actId="20577"/>
          <ac:spMkLst>
            <pc:docMk/>
            <pc:sldMk cId="3404659008" sldId="401"/>
            <ac:spMk id="2" creationId="{0D2D43E0-476D-48EA-9FFB-59B70285AD2A}"/>
          </ac:spMkLst>
        </pc:spChg>
        <pc:spChg chg="mod">
          <ac:chgData name="Raphael Branger" userId="19fdad78-fac4-4096-b60a-30e6669369d6" providerId="ADAL" clId="{32A16ACC-9D5C-4FF7-BAD4-5850F99CF5DA}" dt="2019-06-07T22:47:26.199" v="6449" actId="20577"/>
          <ac:spMkLst>
            <pc:docMk/>
            <pc:sldMk cId="3404659008" sldId="401"/>
            <ac:spMk id="3" creationId="{36BB18DA-FB4F-414A-BF13-5945687CBE5D}"/>
          </ac:spMkLst>
        </pc:spChg>
        <pc:picChg chg="del">
          <ac:chgData name="Raphael Branger" userId="19fdad78-fac4-4096-b60a-30e6669369d6" providerId="ADAL" clId="{32A16ACC-9D5C-4FF7-BAD4-5850F99CF5DA}" dt="2019-05-24T07:46:06.966" v="1137" actId="478"/>
          <ac:picMkLst>
            <pc:docMk/>
            <pc:sldMk cId="3404659008" sldId="401"/>
            <ac:picMk id="7" creationId="{0F870BDD-D9AB-40D3-BAAF-692A1BAC61A0}"/>
          </ac:picMkLst>
        </pc:picChg>
        <pc:picChg chg="del">
          <ac:chgData name="Raphael Branger" userId="19fdad78-fac4-4096-b60a-30e6669369d6" providerId="ADAL" clId="{32A16ACC-9D5C-4FF7-BAD4-5850F99CF5DA}" dt="2019-05-24T07:46:06.966" v="1137" actId="478"/>
          <ac:picMkLst>
            <pc:docMk/>
            <pc:sldMk cId="3404659008" sldId="401"/>
            <ac:picMk id="8" creationId="{4406D095-64ED-4223-BF62-A16412127CCE}"/>
          </ac:picMkLst>
        </pc:picChg>
        <pc:picChg chg="add mod">
          <ac:chgData name="Raphael Branger" userId="19fdad78-fac4-4096-b60a-30e6669369d6" providerId="ADAL" clId="{32A16ACC-9D5C-4FF7-BAD4-5850F99CF5DA}" dt="2019-06-07T22:48:07.716" v="6452" actId="1076"/>
          <ac:picMkLst>
            <pc:docMk/>
            <pc:sldMk cId="3404659008" sldId="401"/>
            <ac:picMk id="9" creationId="{98D5DD73-7DDB-46CE-B0BC-3A54F5C43CBF}"/>
          </ac:picMkLst>
        </pc:picChg>
        <pc:picChg chg="add mod">
          <ac:chgData name="Raphael Branger" userId="19fdad78-fac4-4096-b60a-30e6669369d6" providerId="ADAL" clId="{32A16ACC-9D5C-4FF7-BAD4-5850F99CF5DA}" dt="2019-06-07T22:48:05.160" v="6451" actId="1076"/>
          <ac:picMkLst>
            <pc:docMk/>
            <pc:sldMk cId="3404659008" sldId="401"/>
            <ac:picMk id="10" creationId="{FF2D7386-B536-4C53-9867-5ABB23F64892}"/>
          </ac:picMkLst>
        </pc:picChg>
        <pc:picChg chg="add mod">
          <ac:chgData name="Raphael Branger" userId="19fdad78-fac4-4096-b60a-30e6669369d6" providerId="ADAL" clId="{32A16ACC-9D5C-4FF7-BAD4-5850F99CF5DA}" dt="2019-06-07T22:48:26.877" v="6455" actId="1076"/>
          <ac:picMkLst>
            <pc:docMk/>
            <pc:sldMk cId="3404659008" sldId="401"/>
            <ac:picMk id="11" creationId="{CB61557B-1542-4299-845B-9B62E780D6A6}"/>
          </ac:picMkLst>
        </pc:picChg>
        <pc:picChg chg="add mod">
          <ac:chgData name="Raphael Branger" userId="19fdad78-fac4-4096-b60a-30e6669369d6" providerId="ADAL" clId="{32A16ACC-9D5C-4FF7-BAD4-5850F99CF5DA}" dt="2019-06-07T22:48:31.207" v="6456" actId="1076"/>
          <ac:picMkLst>
            <pc:docMk/>
            <pc:sldMk cId="3404659008" sldId="401"/>
            <ac:picMk id="12" creationId="{49DF5264-04EE-45F6-8896-D77903DF729D}"/>
          </ac:picMkLst>
        </pc:picChg>
        <pc:picChg chg="add mod">
          <ac:chgData name="Raphael Branger" userId="19fdad78-fac4-4096-b60a-30e6669369d6" providerId="ADAL" clId="{32A16ACC-9D5C-4FF7-BAD4-5850F99CF5DA}" dt="2019-06-07T22:48:33.525" v="6457" actId="1076"/>
          <ac:picMkLst>
            <pc:docMk/>
            <pc:sldMk cId="3404659008" sldId="401"/>
            <ac:picMk id="13" creationId="{8A90DF6A-7ADE-4956-BC19-A99F164906A8}"/>
          </ac:picMkLst>
        </pc:picChg>
      </pc:sldChg>
      <pc:sldChg chg="addSp modSp add modTransition modAnim">
        <pc:chgData name="Raphael Branger" userId="19fdad78-fac4-4096-b60a-30e6669369d6" providerId="ADAL" clId="{32A16ACC-9D5C-4FF7-BAD4-5850F99CF5DA}" dt="2019-06-07T22:47:45.208" v="6450"/>
        <pc:sldMkLst>
          <pc:docMk/>
          <pc:sldMk cId="126860744" sldId="402"/>
        </pc:sldMkLst>
        <pc:picChg chg="add mod">
          <ac:chgData name="Raphael Branger" userId="19fdad78-fac4-4096-b60a-30e6669369d6" providerId="ADAL" clId="{32A16ACC-9D5C-4FF7-BAD4-5850F99CF5DA}" dt="2019-05-24T07:47:21.614" v="1146" actId="1076"/>
          <ac:picMkLst>
            <pc:docMk/>
            <pc:sldMk cId="126860744" sldId="402"/>
            <ac:picMk id="7" creationId="{DEFA3D0A-53D9-4A56-B738-6F3418CDD0AC}"/>
          </ac:picMkLst>
        </pc:picChg>
        <pc:picChg chg="add mod">
          <ac:chgData name="Raphael Branger" userId="19fdad78-fac4-4096-b60a-30e6669369d6" providerId="ADAL" clId="{32A16ACC-9D5C-4FF7-BAD4-5850F99CF5DA}" dt="2019-05-24T07:47:56.991" v="1148" actId="1076"/>
          <ac:picMkLst>
            <pc:docMk/>
            <pc:sldMk cId="126860744" sldId="402"/>
            <ac:picMk id="8" creationId="{81AD5CB8-1CF2-43F3-96DC-7D771A209A53}"/>
          </ac:picMkLst>
        </pc:picChg>
      </pc:sldChg>
      <pc:sldChg chg="addSp modSp add modTransition modAnim">
        <pc:chgData name="Raphael Branger" userId="19fdad78-fac4-4096-b60a-30e6669369d6" providerId="ADAL" clId="{32A16ACC-9D5C-4FF7-BAD4-5850F99CF5DA}" dt="2019-06-07T22:47:45.208" v="6450"/>
        <pc:sldMkLst>
          <pc:docMk/>
          <pc:sldMk cId="366542417" sldId="403"/>
        </pc:sldMkLst>
        <pc:picChg chg="add mod">
          <ac:chgData name="Raphael Branger" userId="19fdad78-fac4-4096-b60a-30e6669369d6" providerId="ADAL" clId="{32A16ACC-9D5C-4FF7-BAD4-5850F99CF5DA}" dt="2019-05-24T07:50:43.694" v="1151" actId="1076"/>
          <ac:picMkLst>
            <pc:docMk/>
            <pc:sldMk cId="366542417" sldId="403"/>
            <ac:picMk id="7" creationId="{4A60BEDC-E074-49D2-9AAE-09A5CD424C69}"/>
          </ac:picMkLst>
        </pc:picChg>
        <pc:picChg chg="add mod">
          <ac:chgData name="Raphael Branger" userId="19fdad78-fac4-4096-b60a-30e6669369d6" providerId="ADAL" clId="{32A16ACC-9D5C-4FF7-BAD4-5850F99CF5DA}" dt="2019-05-24T07:50:46.231" v="1153" actId="1076"/>
          <ac:picMkLst>
            <pc:docMk/>
            <pc:sldMk cId="366542417" sldId="403"/>
            <ac:picMk id="8" creationId="{77367CC1-0774-4E56-B606-67C929F0C100}"/>
          </ac:picMkLst>
        </pc:picChg>
      </pc:sldChg>
      <pc:sldChg chg="addSp modSp add modTransition modAnim">
        <pc:chgData name="Raphael Branger" userId="19fdad78-fac4-4096-b60a-30e6669369d6" providerId="ADAL" clId="{32A16ACC-9D5C-4FF7-BAD4-5850F99CF5DA}" dt="2019-06-07T22:48:38.239" v="6458"/>
        <pc:sldMkLst>
          <pc:docMk/>
          <pc:sldMk cId="49632503" sldId="404"/>
        </pc:sldMkLst>
        <pc:picChg chg="add mod">
          <ac:chgData name="Raphael Branger" userId="19fdad78-fac4-4096-b60a-30e6669369d6" providerId="ADAL" clId="{32A16ACC-9D5C-4FF7-BAD4-5850F99CF5DA}" dt="2019-05-24T07:51:15.051" v="1156" actId="1076"/>
          <ac:picMkLst>
            <pc:docMk/>
            <pc:sldMk cId="49632503" sldId="404"/>
            <ac:picMk id="7" creationId="{9853617B-F55C-4558-A66D-9422902FCB84}"/>
          </ac:picMkLst>
        </pc:picChg>
        <pc:picChg chg="add">
          <ac:chgData name="Raphael Branger" userId="19fdad78-fac4-4096-b60a-30e6669369d6" providerId="ADAL" clId="{32A16ACC-9D5C-4FF7-BAD4-5850F99CF5DA}" dt="2019-05-24T07:51:33.599" v="1157"/>
          <ac:picMkLst>
            <pc:docMk/>
            <pc:sldMk cId="49632503" sldId="404"/>
            <ac:picMk id="8" creationId="{4F9E765E-6BC6-43FD-AA99-6D36D71A5538}"/>
          </ac:picMkLst>
        </pc:picChg>
        <pc:picChg chg="add mod">
          <ac:chgData name="Raphael Branger" userId="19fdad78-fac4-4096-b60a-30e6669369d6" providerId="ADAL" clId="{32A16ACC-9D5C-4FF7-BAD4-5850F99CF5DA}" dt="2019-05-24T07:52:06.093" v="1159" actId="1076"/>
          <ac:picMkLst>
            <pc:docMk/>
            <pc:sldMk cId="49632503" sldId="404"/>
            <ac:picMk id="9" creationId="{8756BFCC-2BB2-46CE-BB43-01C64A819281}"/>
          </ac:picMkLst>
        </pc:picChg>
      </pc:sldChg>
      <pc:sldChg chg="modSp add modTransition">
        <pc:chgData name="Raphael Branger" userId="19fdad78-fac4-4096-b60a-30e6669369d6" providerId="ADAL" clId="{32A16ACC-9D5C-4FF7-BAD4-5850F99CF5DA}" dt="2019-06-07T22:04:09.993" v="1536" actId="400"/>
        <pc:sldMkLst>
          <pc:docMk/>
          <pc:sldMk cId="3940399637" sldId="405"/>
        </pc:sldMkLst>
        <pc:spChg chg="mod">
          <ac:chgData name="Raphael Branger" userId="19fdad78-fac4-4096-b60a-30e6669369d6" providerId="ADAL" clId="{32A16ACC-9D5C-4FF7-BAD4-5850F99CF5DA}" dt="2019-06-07T22:04:09.993" v="1536" actId="400"/>
          <ac:spMkLst>
            <pc:docMk/>
            <pc:sldMk cId="3940399637" sldId="405"/>
            <ac:spMk id="2" creationId="{00000000-0000-0000-0000-000000000000}"/>
          </ac:spMkLst>
        </pc:spChg>
      </pc:sldChg>
      <pc:sldChg chg="addSp delSp modSp add modAnim">
        <pc:chgData name="Raphael Branger" userId="19fdad78-fac4-4096-b60a-30e6669369d6" providerId="ADAL" clId="{32A16ACC-9D5C-4FF7-BAD4-5850F99CF5DA}" dt="2019-06-17T11:13:39.098" v="8543"/>
        <pc:sldMkLst>
          <pc:docMk/>
          <pc:sldMk cId="3871143" sldId="407"/>
        </pc:sldMkLst>
        <pc:spChg chg="mod">
          <ac:chgData name="Raphael Branger" userId="19fdad78-fac4-4096-b60a-30e6669369d6" providerId="ADAL" clId="{32A16ACC-9D5C-4FF7-BAD4-5850F99CF5DA}" dt="2019-06-17T09:51:22.210" v="8098" actId="20577"/>
          <ac:spMkLst>
            <pc:docMk/>
            <pc:sldMk cId="3871143" sldId="407"/>
            <ac:spMk id="2" creationId="{20F8CF18-B440-4DF9-B6D2-5BEC2DCBFDA1}"/>
          </ac:spMkLst>
        </pc:spChg>
        <pc:spChg chg="mod">
          <ac:chgData name="Raphael Branger" userId="19fdad78-fac4-4096-b60a-30e6669369d6" providerId="ADAL" clId="{32A16ACC-9D5C-4FF7-BAD4-5850F99CF5DA}" dt="2019-06-17T09:51:10.943" v="8071" actId="20577"/>
          <ac:spMkLst>
            <pc:docMk/>
            <pc:sldMk cId="3871143" sldId="407"/>
            <ac:spMk id="3" creationId="{DD2E93A9-EA70-498A-9F91-81F236C9B674}"/>
          </ac:spMkLst>
        </pc:spChg>
        <pc:picChg chg="add mod">
          <ac:chgData name="Raphael Branger" userId="19fdad78-fac4-4096-b60a-30e6669369d6" providerId="ADAL" clId="{32A16ACC-9D5C-4FF7-BAD4-5850F99CF5DA}" dt="2019-06-17T09:46:08.143" v="7921" actId="1076"/>
          <ac:picMkLst>
            <pc:docMk/>
            <pc:sldMk cId="3871143" sldId="407"/>
            <ac:picMk id="7" creationId="{1D6B3BD7-844F-43E6-8540-31D01DE31074}"/>
          </ac:picMkLst>
        </pc:picChg>
        <pc:picChg chg="add del mod">
          <ac:chgData name="Raphael Branger" userId="19fdad78-fac4-4096-b60a-30e6669369d6" providerId="ADAL" clId="{32A16ACC-9D5C-4FF7-BAD4-5850F99CF5DA}" dt="2019-06-17T09:46:09.745" v="7922"/>
          <ac:picMkLst>
            <pc:docMk/>
            <pc:sldMk cId="3871143" sldId="407"/>
            <ac:picMk id="8" creationId="{4A91127F-2F27-40F6-8E05-716769FD2C36}"/>
          </ac:picMkLst>
        </pc:picChg>
        <pc:picChg chg="add mod">
          <ac:chgData name="Raphael Branger" userId="19fdad78-fac4-4096-b60a-30e6669369d6" providerId="ADAL" clId="{32A16ACC-9D5C-4FF7-BAD4-5850F99CF5DA}" dt="2019-06-17T09:45:52.378" v="7920" actId="1076"/>
          <ac:picMkLst>
            <pc:docMk/>
            <pc:sldMk cId="3871143" sldId="407"/>
            <ac:picMk id="9" creationId="{95BF3205-5591-4A14-BB5D-809092ADEB79}"/>
          </ac:picMkLst>
        </pc:picChg>
      </pc:sldChg>
      <pc:sldChg chg="addSp modSp add">
        <pc:chgData name="Raphael Branger" userId="19fdad78-fac4-4096-b60a-30e6669369d6" providerId="ADAL" clId="{32A16ACC-9D5C-4FF7-BAD4-5850F99CF5DA}" dt="2019-06-17T11:16:56.608" v="8820" actId="1582"/>
        <pc:sldMkLst>
          <pc:docMk/>
          <pc:sldMk cId="3414142667" sldId="408"/>
        </pc:sldMkLst>
        <pc:spChg chg="mod">
          <ac:chgData name="Raphael Branger" userId="19fdad78-fac4-4096-b60a-30e6669369d6" providerId="ADAL" clId="{32A16ACC-9D5C-4FF7-BAD4-5850F99CF5DA}" dt="2019-06-07T22:49:18.345" v="6503" actId="20577"/>
          <ac:spMkLst>
            <pc:docMk/>
            <pc:sldMk cId="3414142667" sldId="408"/>
            <ac:spMk id="2" creationId="{1E3ADB90-8AFB-453D-BEAC-3A8C0380DB12}"/>
          </ac:spMkLst>
        </pc:spChg>
        <pc:spChg chg="mod">
          <ac:chgData name="Raphael Branger" userId="19fdad78-fac4-4096-b60a-30e6669369d6" providerId="ADAL" clId="{32A16ACC-9D5C-4FF7-BAD4-5850F99CF5DA}" dt="2019-06-17T11:16:36.204" v="8817" actId="20577"/>
          <ac:spMkLst>
            <pc:docMk/>
            <pc:sldMk cId="3414142667" sldId="408"/>
            <ac:spMk id="3" creationId="{8E0819AC-7871-43B3-8313-DB2E3089007D}"/>
          </ac:spMkLst>
        </pc:spChg>
        <pc:picChg chg="add mod">
          <ac:chgData name="Raphael Branger" userId="19fdad78-fac4-4096-b60a-30e6669369d6" providerId="ADAL" clId="{32A16ACC-9D5C-4FF7-BAD4-5850F99CF5DA}" dt="2019-06-17T10:19:25.975" v="8209" actId="1076"/>
          <ac:picMkLst>
            <pc:docMk/>
            <pc:sldMk cId="3414142667" sldId="408"/>
            <ac:picMk id="7" creationId="{3424A600-4C48-4467-9FAA-5C034694710F}"/>
          </ac:picMkLst>
        </pc:picChg>
        <pc:picChg chg="add mod">
          <ac:chgData name="Raphael Branger" userId="19fdad78-fac4-4096-b60a-30e6669369d6" providerId="ADAL" clId="{32A16ACC-9D5C-4FF7-BAD4-5850F99CF5DA}" dt="2019-06-17T10:24:05.790" v="8212" actId="1076"/>
          <ac:picMkLst>
            <pc:docMk/>
            <pc:sldMk cId="3414142667" sldId="408"/>
            <ac:picMk id="8" creationId="{6E2E331D-251A-4965-AA05-1BB3280CA2C2}"/>
          </ac:picMkLst>
        </pc:picChg>
        <pc:cxnChg chg="add mod">
          <ac:chgData name="Raphael Branger" userId="19fdad78-fac4-4096-b60a-30e6669369d6" providerId="ADAL" clId="{32A16ACC-9D5C-4FF7-BAD4-5850F99CF5DA}" dt="2019-06-17T11:16:56.608" v="8820" actId="1582"/>
          <ac:cxnSpMkLst>
            <pc:docMk/>
            <pc:sldMk cId="3414142667" sldId="408"/>
            <ac:cxnSpMk id="10" creationId="{0B228F61-F68A-4028-B7AC-9EED9C154B79}"/>
          </ac:cxnSpMkLst>
        </pc:cxnChg>
      </pc:sldChg>
      <pc:sldChg chg="addSp modSp add modAnim">
        <pc:chgData name="Raphael Branger" userId="19fdad78-fac4-4096-b60a-30e6669369d6" providerId="ADAL" clId="{32A16ACC-9D5C-4FF7-BAD4-5850F99CF5DA}" dt="2019-06-17T11:19:26.655" v="9030" actId="20577"/>
        <pc:sldMkLst>
          <pc:docMk/>
          <pc:sldMk cId="2181347434" sldId="409"/>
        </pc:sldMkLst>
        <pc:spChg chg="mod">
          <ac:chgData name="Raphael Branger" userId="19fdad78-fac4-4096-b60a-30e6669369d6" providerId="ADAL" clId="{32A16ACC-9D5C-4FF7-BAD4-5850F99CF5DA}" dt="2019-06-07T22:49:32.332" v="6543" actId="20577"/>
          <ac:spMkLst>
            <pc:docMk/>
            <pc:sldMk cId="2181347434" sldId="409"/>
            <ac:spMk id="2" creationId="{1E3ADB90-8AFB-453D-BEAC-3A8C0380DB12}"/>
          </ac:spMkLst>
        </pc:spChg>
        <pc:spChg chg="mod">
          <ac:chgData name="Raphael Branger" userId="19fdad78-fac4-4096-b60a-30e6669369d6" providerId="ADAL" clId="{32A16ACC-9D5C-4FF7-BAD4-5850F99CF5DA}" dt="2019-06-17T11:19:26.655" v="9030" actId="20577"/>
          <ac:spMkLst>
            <pc:docMk/>
            <pc:sldMk cId="2181347434" sldId="409"/>
            <ac:spMk id="3" creationId="{8E0819AC-7871-43B3-8313-DB2E3089007D}"/>
          </ac:spMkLst>
        </pc:spChg>
        <pc:picChg chg="add mod">
          <ac:chgData name="Raphael Branger" userId="19fdad78-fac4-4096-b60a-30e6669369d6" providerId="ADAL" clId="{32A16ACC-9D5C-4FF7-BAD4-5850F99CF5DA}" dt="2019-06-17T11:18:16.657" v="8829" actId="1076"/>
          <ac:picMkLst>
            <pc:docMk/>
            <pc:sldMk cId="2181347434" sldId="409"/>
            <ac:picMk id="7" creationId="{3C6FE298-5EFD-47EC-9353-10F08F3F4F33}"/>
          </ac:picMkLst>
        </pc:picChg>
        <pc:picChg chg="add mod">
          <ac:chgData name="Raphael Branger" userId="19fdad78-fac4-4096-b60a-30e6669369d6" providerId="ADAL" clId="{32A16ACC-9D5C-4FF7-BAD4-5850F99CF5DA}" dt="2019-06-17T11:18:13.279" v="8828" actId="208"/>
          <ac:picMkLst>
            <pc:docMk/>
            <pc:sldMk cId="2181347434" sldId="409"/>
            <ac:picMk id="8" creationId="{58BFEFAB-81CE-48B7-8A58-331CFA405FAF}"/>
          </ac:picMkLst>
        </pc:picChg>
        <pc:picChg chg="add mod modCrop">
          <ac:chgData name="Raphael Branger" userId="19fdad78-fac4-4096-b60a-30e6669369d6" providerId="ADAL" clId="{32A16ACC-9D5C-4FF7-BAD4-5850F99CF5DA}" dt="2019-06-17T11:18:22.204" v="8830" actId="1076"/>
          <ac:picMkLst>
            <pc:docMk/>
            <pc:sldMk cId="2181347434" sldId="409"/>
            <ac:picMk id="9" creationId="{41C3FCEC-E291-452E-94C4-4146324F4D94}"/>
          </ac:picMkLst>
        </pc:picChg>
      </pc:sldChg>
      <pc:sldChg chg="modSp add">
        <pc:chgData name="Raphael Branger" userId="19fdad78-fac4-4096-b60a-30e6669369d6" providerId="ADAL" clId="{32A16ACC-9D5C-4FF7-BAD4-5850F99CF5DA}" dt="2019-06-07T22:49:58.914" v="6574" actId="20577"/>
        <pc:sldMkLst>
          <pc:docMk/>
          <pc:sldMk cId="2948187168" sldId="410"/>
        </pc:sldMkLst>
        <pc:spChg chg="mod">
          <ac:chgData name="Raphael Branger" userId="19fdad78-fac4-4096-b60a-30e6669369d6" providerId="ADAL" clId="{32A16ACC-9D5C-4FF7-BAD4-5850F99CF5DA}" dt="2019-06-07T22:49:58.914" v="6574" actId="20577"/>
          <ac:spMkLst>
            <pc:docMk/>
            <pc:sldMk cId="2948187168" sldId="410"/>
            <ac:spMk id="2" creationId="{F16D05ED-DD3B-4077-A65B-24AF75FE24F5}"/>
          </ac:spMkLst>
        </pc:spChg>
      </pc:sldChg>
      <pc:sldChg chg="modSp add modAnim">
        <pc:chgData name="Raphael Branger" userId="19fdad78-fac4-4096-b60a-30e6669369d6" providerId="ADAL" clId="{32A16ACC-9D5C-4FF7-BAD4-5850F99CF5DA}" dt="2019-06-17T11:20:15.762" v="9031"/>
        <pc:sldMkLst>
          <pc:docMk/>
          <pc:sldMk cId="2754938527" sldId="411"/>
        </pc:sldMkLst>
        <pc:spChg chg="mod">
          <ac:chgData name="Raphael Branger" userId="19fdad78-fac4-4096-b60a-30e6669369d6" providerId="ADAL" clId="{32A16ACC-9D5C-4FF7-BAD4-5850F99CF5DA}" dt="2019-06-07T22:57:41.264" v="7827" actId="20577"/>
          <ac:spMkLst>
            <pc:docMk/>
            <pc:sldMk cId="2754938527" sldId="411"/>
            <ac:spMk id="2" creationId="{99E3E352-798B-4B5B-AE38-18D0E353D51E}"/>
          </ac:spMkLst>
        </pc:spChg>
        <pc:spChg chg="mod">
          <ac:chgData name="Raphael Branger" userId="19fdad78-fac4-4096-b60a-30e6669369d6" providerId="ADAL" clId="{32A16ACC-9D5C-4FF7-BAD4-5850F99CF5DA}" dt="2019-06-07T22:50:23.593" v="6603" actId="20577"/>
          <ac:spMkLst>
            <pc:docMk/>
            <pc:sldMk cId="2754938527" sldId="411"/>
            <ac:spMk id="3" creationId="{B61AE331-5BD4-4356-A71A-7232394CDAD1}"/>
          </ac:spMkLst>
        </pc:spChg>
      </pc:sldChg>
      <pc:sldChg chg="addSp modSp add modAnim">
        <pc:chgData name="Raphael Branger" userId="19fdad78-fac4-4096-b60a-30e6669369d6" providerId="ADAL" clId="{32A16ACC-9D5C-4FF7-BAD4-5850F99CF5DA}" dt="2019-06-17T11:15:33.074" v="8601" actId="20577"/>
        <pc:sldMkLst>
          <pc:docMk/>
          <pc:sldMk cId="2241960635" sldId="412"/>
        </pc:sldMkLst>
        <pc:spChg chg="mod">
          <ac:chgData name="Raphael Branger" userId="19fdad78-fac4-4096-b60a-30e6669369d6" providerId="ADAL" clId="{32A16ACC-9D5C-4FF7-BAD4-5850F99CF5DA}" dt="2019-06-17T11:15:33.074" v="8601" actId="20577"/>
          <ac:spMkLst>
            <pc:docMk/>
            <pc:sldMk cId="2241960635" sldId="412"/>
            <ac:spMk id="2" creationId="{33E38710-333A-4B94-A155-C18928CE263D}"/>
          </ac:spMkLst>
        </pc:spChg>
        <pc:spChg chg="mod">
          <ac:chgData name="Raphael Branger" userId="19fdad78-fac4-4096-b60a-30e6669369d6" providerId="ADAL" clId="{32A16ACC-9D5C-4FF7-BAD4-5850F99CF5DA}" dt="2019-06-17T11:13:23.019" v="8542" actId="20577"/>
          <ac:spMkLst>
            <pc:docMk/>
            <pc:sldMk cId="2241960635" sldId="412"/>
            <ac:spMk id="3" creationId="{1F609743-8684-458C-8D48-1249E013B59D}"/>
          </ac:spMkLst>
        </pc:spChg>
        <pc:spChg chg="add mod">
          <ac:chgData name="Raphael Branger" userId="19fdad78-fac4-4096-b60a-30e6669369d6" providerId="ADAL" clId="{32A16ACC-9D5C-4FF7-BAD4-5850F99CF5DA}" dt="2019-06-17T11:15:06.651" v="8588" actId="20577"/>
          <ac:spMkLst>
            <pc:docMk/>
            <pc:sldMk cId="2241960635" sldId="412"/>
            <ac:spMk id="11" creationId="{976006CB-3721-4BA3-AE26-3E0FF04BCCC2}"/>
          </ac:spMkLst>
        </pc:spChg>
        <pc:picChg chg="add mod">
          <ac:chgData name="Raphael Branger" userId="19fdad78-fac4-4096-b60a-30e6669369d6" providerId="ADAL" clId="{32A16ACC-9D5C-4FF7-BAD4-5850F99CF5DA}" dt="2019-06-17T09:46:15.399" v="7924" actId="1076"/>
          <ac:picMkLst>
            <pc:docMk/>
            <pc:sldMk cId="2241960635" sldId="412"/>
            <ac:picMk id="7" creationId="{4E6606D0-B64D-4212-9F23-93C9AD96AF1E}"/>
          </ac:picMkLst>
        </pc:picChg>
        <pc:picChg chg="add mod">
          <ac:chgData name="Raphael Branger" userId="19fdad78-fac4-4096-b60a-30e6669369d6" providerId="ADAL" clId="{32A16ACC-9D5C-4FF7-BAD4-5850F99CF5DA}" dt="2019-06-17T10:26:51.788" v="8214" actId="1076"/>
          <ac:picMkLst>
            <pc:docMk/>
            <pc:sldMk cId="2241960635" sldId="412"/>
            <ac:picMk id="8" creationId="{A9939AD3-44F3-4C9A-86A1-0D65EB1DFEA9}"/>
          </ac:picMkLst>
        </pc:picChg>
        <pc:picChg chg="add mod">
          <ac:chgData name="Raphael Branger" userId="19fdad78-fac4-4096-b60a-30e6669369d6" providerId="ADAL" clId="{32A16ACC-9D5C-4FF7-BAD4-5850F99CF5DA}" dt="2019-06-17T11:12:40.201" v="8438" actId="1076"/>
          <ac:picMkLst>
            <pc:docMk/>
            <pc:sldMk cId="2241960635" sldId="412"/>
            <ac:picMk id="9" creationId="{236F3AFA-398F-4C84-8D46-7E4CE350606C}"/>
          </ac:picMkLst>
        </pc:picChg>
        <pc:picChg chg="add mod">
          <ac:chgData name="Raphael Branger" userId="19fdad78-fac4-4096-b60a-30e6669369d6" providerId="ADAL" clId="{32A16ACC-9D5C-4FF7-BAD4-5850F99CF5DA}" dt="2019-06-17T11:12:21.410" v="8436" actId="208"/>
          <ac:picMkLst>
            <pc:docMk/>
            <pc:sldMk cId="2241960635" sldId="412"/>
            <ac:picMk id="10" creationId="{8FCED7D5-8E9F-4EF6-8ED0-D6B97DABE191}"/>
          </ac:picMkLst>
        </pc:picChg>
      </pc:sldChg>
      <pc:sldChg chg="modSp add">
        <pc:chgData name="Raphael Branger" userId="19fdad78-fac4-4096-b60a-30e6669369d6" providerId="ADAL" clId="{32A16ACC-9D5C-4FF7-BAD4-5850F99CF5DA}" dt="2019-06-26T09:47:18.991" v="9097" actId="20577"/>
        <pc:sldMkLst>
          <pc:docMk/>
          <pc:sldMk cId="3871911656" sldId="413"/>
        </pc:sldMkLst>
        <pc:spChg chg="mod">
          <ac:chgData name="Raphael Branger" userId="19fdad78-fac4-4096-b60a-30e6669369d6" providerId="ADAL" clId="{32A16ACC-9D5C-4FF7-BAD4-5850F99CF5DA}" dt="2019-06-26T09:47:18.991" v="9097" actId="20577"/>
          <ac:spMkLst>
            <pc:docMk/>
            <pc:sldMk cId="3871911656" sldId="413"/>
            <ac:spMk id="2" creationId="{00000000-0000-0000-0000-000000000000}"/>
          </ac:spMkLst>
        </pc:spChg>
      </pc:sldChg>
      <pc:sldChg chg="addSp delSp modSp add modTransition">
        <pc:chgData name="Raphael Branger" userId="19fdad78-fac4-4096-b60a-30e6669369d6" providerId="ADAL" clId="{32A16ACC-9D5C-4FF7-BAD4-5850F99CF5DA}" dt="2019-06-26T10:55:35.579" v="9155"/>
        <pc:sldMkLst>
          <pc:docMk/>
          <pc:sldMk cId="3213120813" sldId="414"/>
        </pc:sldMkLst>
        <pc:spChg chg="mod">
          <ac:chgData name="Raphael Branger" userId="19fdad78-fac4-4096-b60a-30e6669369d6" providerId="ADAL" clId="{32A16ACC-9D5C-4FF7-BAD4-5850F99CF5DA}" dt="2019-06-26T10:23:14.595" v="9124" actId="20577"/>
          <ac:spMkLst>
            <pc:docMk/>
            <pc:sldMk cId="3213120813" sldId="414"/>
            <ac:spMk id="2" creationId="{7225C628-EB08-4A61-A0FC-0B0180507A81}"/>
          </ac:spMkLst>
        </pc:spChg>
        <pc:spChg chg="del">
          <ac:chgData name="Raphael Branger" userId="19fdad78-fac4-4096-b60a-30e6669369d6" providerId="ADAL" clId="{32A16ACC-9D5C-4FF7-BAD4-5850F99CF5DA}" dt="2019-06-26T10:23:39.711" v="9125"/>
          <ac:spMkLst>
            <pc:docMk/>
            <pc:sldMk cId="3213120813" sldId="414"/>
            <ac:spMk id="3" creationId="{C34E2159-D8F3-4ECF-B7EA-63C25994D156}"/>
          </ac:spMkLst>
        </pc:spChg>
        <pc:spChg chg="add del mod">
          <ac:chgData name="Raphael Branger" userId="19fdad78-fac4-4096-b60a-30e6669369d6" providerId="ADAL" clId="{32A16ACC-9D5C-4FF7-BAD4-5850F99CF5DA}" dt="2019-06-26T10:23:51.255" v="9126"/>
          <ac:spMkLst>
            <pc:docMk/>
            <pc:sldMk cId="3213120813" sldId="414"/>
            <ac:spMk id="7" creationId="{03C49B6C-20D1-4087-89FD-0195D15C6F18}"/>
          </ac:spMkLst>
        </pc:spChg>
        <pc:spChg chg="add mod">
          <ac:chgData name="Raphael Branger" userId="19fdad78-fac4-4096-b60a-30e6669369d6" providerId="ADAL" clId="{32A16ACC-9D5C-4FF7-BAD4-5850F99CF5DA}" dt="2019-06-26T10:24:26.389" v="9154" actId="20577"/>
          <ac:spMkLst>
            <pc:docMk/>
            <pc:sldMk cId="3213120813" sldId="414"/>
            <ac:spMk id="8" creationId="{066D0388-4423-4B69-94F4-8EB88EB498A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2B813-049A-4CC3-B9C9-A4F5A98C85E7}" type="datetimeFigureOut">
              <a:rPr lang="de-CH" smtClean="0"/>
              <a:pPr/>
              <a:t>01.07.2019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FE336-202B-4DED-9791-067193DADE42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9592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3354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s://ch.linkedin.com/company/it-logix-ag" TargetMode="External"/><Relationship Id="rId13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hyperlink" Target="https://twitter.com/itlogixag" TargetMode="External"/><Relationship Id="rId12" Type="http://schemas.openxmlformats.org/officeDocument/2006/relationships/hyperlink" Target="https://www.youtube.com/user/ITLogix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log.it-logix.ch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hyperlink" Target="https://www.xing.com/companies/it-logixag" TargetMode="External"/><Relationship Id="rId1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01 -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08467" y="3253081"/>
            <a:ext cx="8051829" cy="1456202"/>
          </a:xfrm>
        </p:spPr>
        <p:txBody>
          <a:bodyPr>
            <a:noAutofit/>
          </a:bodyPr>
          <a:lstStyle>
            <a:lvl1pPr algn="l">
              <a:lnSpc>
                <a:spcPts val="3800"/>
              </a:lnSpc>
              <a:defRPr sz="2800" b="1" spc="140" baseline="0">
                <a:solidFill>
                  <a:srgbClr val="A1A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 der Präsentation</a:t>
            </a:r>
            <a:br>
              <a:rPr lang="de-DE" dirty="0"/>
            </a:br>
            <a:r>
              <a:rPr lang="de-DE" dirty="0"/>
              <a:t>Zweite Zeile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05755" y="5069324"/>
            <a:ext cx="8051829" cy="951964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Kunde</a:t>
            </a:r>
          </a:p>
          <a:p>
            <a:r>
              <a:rPr lang="de-DE" dirty="0"/>
              <a:t>Referent</a:t>
            </a:r>
          </a:p>
          <a:p>
            <a:endParaRPr lang="de-DE" dirty="0"/>
          </a:p>
          <a:p>
            <a:r>
              <a:rPr lang="de-DE" dirty="0"/>
              <a:t>[Ort, Datum]</a:t>
            </a:r>
            <a:endParaRPr lang="de-CH" dirty="0"/>
          </a:p>
        </p:txBody>
      </p:sp>
      <p:pic>
        <p:nvPicPr>
          <p:cNvPr id="12" name="Picture 4" descr="K:\Kunden\I\IT-LogixAG\Projekte\2011.01 IT-Logix Rebranding\Ergebnisse\Folienmaster\Grafiken PP Master\it-logix_PP_Pfeil_Titelse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416" y="6565237"/>
            <a:ext cx="204787" cy="128588"/>
          </a:xfrm>
          <a:prstGeom prst="rect">
            <a:avLst/>
          </a:prstGeom>
          <a:noFill/>
        </p:spPr>
      </p:pic>
      <p:sp>
        <p:nvSpPr>
          <p:cNvPr id="11" name="Rechteck 10"/>
          <p:cNvSpPr/>
          <p:nvPr userDrawn="1"/>
        </p:nvSpPr>
        <p:spPr>
          <a:xfrm>
            <a:off x="6096000" y="620688"/>
            <a:ext cx="5760640" cy="2160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600" dirty="0" err="1">
              <a:solidFill>
                <a:schemeClr val="tx1"/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84CBBB3-69CA-4656-9B0F-13B243D222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834" y="507571"/>
            <a:ext cx="5399999" cy="242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0 - Slide mit Abbildung und Kernbotscha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94793" y="2069639"/>
            <a:ext cx="7285384" cy="4284361"/>
          </a:xfrm>
        </p:spPr>
        <p:txBody>
          <a:bodyPr>
            <a:normAutofit/>
          </a:bodyPr>
          <a:lstStyle>
            <a:lvl1pPr marL="266700" indent="-266700">
              <a:spcAft>
                <a:spcPts val="900"/>
              </a:spcAft>
              <a:buFontTx/>
              <a:buBlip>
                <a:blip r:embed="rId2"/>
              </a:buBlip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1800">
                <a:solidFill>
                  <a:srgbClr val="00142D"/>
                </a:solidFill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rgbClr val="00142D"/>
                </a:solidFill>
                <a:latin typeface="Arial" pitchFamily="34" charset="0"/>
                <a:cs typeface="Arial" pitchFamily="34" charset="0"/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rgbClr val="00142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CH" dirty="0"/>
              <a:t>Das ist die erste Gliederungsebene. Es sollten in aller Regel nicht mehr als zwei Gliederungsebenen verwendet werden</a:t>
            </a:r>
          </a:p>
          <a:p>
            <a:pPr lvl="1"/>
            <a:r>
              <a:rPr lang="de-CH" dirty="0"/>
              <a:t>Das ist die zweite Gliederungsebene.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94793" y="392400"/>
            <a:ext cx="11051082" cy="508918"/>
          </a:xfrm>
        </p:spPr>
        <p:txBody>
          <a:bodyPr>
            <a:noAutofit/>
          </a:bodyPr>
          <a:lstStyle>
            <a:lvl1pPr algn="l">
              <a:defRPr sz="2000" b="1" cap="none" spc="-60" baseline="0">
                <a:solidFill>
                  <a:srgbClr val="A1A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/>
              <a:t>Slide mit Kernbotschaft und Abbildung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94793" y="1054125"/>
            <a:ext cx="7285384" cy="86270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2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 sz="12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 sz="12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4pPr>
            <a:lvl5pPr>
              <a:buNone/>
              <a:defRPr sz="12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CH" dirty="0"/>
              <a:t>Hier soll die Kernbotschaft der Folie stehen – was sagt die Folie aus </a:t>
            </a:r>
          </a:p>
          <a:p>
            <a:r>
              <a:rPr lang="de-CH" dirty="0"/>
              <a:t>(in einem oder zwei Sätzen formuliert)? </a:t>
            </a:r>
          </a:p>
          <a:p>
            <a:r>
              <a:rPr lang="de-CH" dirty="0"/>
              <a:t>Es stehen dafür maximal drei Zeilen zur Verfügung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1331" y="6543745"/>
            <a:ext cx="5925029" cy="144000"/>
          </a:xfrm>
          <a:prstGeom prst="rect">
            <a:avLst/>
          </a:prstGeom>
        </p:spPr>
        <p:txBody>
          <a:bodyPr anchor="ctr"/>
          <a:lstStyle>
            <a:lvl1pPr algn="l">
              <a:defRPr sz="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20" name="Datumsplatzhalter 3"/>
          <p:cNvSpPr>
            <a:spLocks noGrp="1"/>
          </p:cNvSpPr>
          <p:nvPr>
            <p:ph type="dt" sz="half" idx="2"/>
          </p:nvPr>
        </p:nvSpPr>
        <p:spPr>
          <a:xfrm>
            <a:off x="2385866" y="6543729"/>
            <a:ext cx="1000005" cy="144016"/>
          </a:xfrm>
          <a:prstGeom prst="rect">
            <a:avLst/>
          </a:prstGeom>
        </p:spPr>
        <p:txBody>
          <a:bodyPr anchor="ctr"/>
          <a:lstStyle>
            <a:lvl1pPr algn="l">
              <a:defRPr sz="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751576" y="6543729"/>
            <a:ext cx="528000" cy="144016"/>
          </a:xfrm>
          <a:prstGeom prst="rect">
            <a:avLst/>
          </a:prstGeom>
        </p:spPr>
        <p:txBody>
          <a:bodyPr anchor="ctr"/>
          <a:lstStyle>
            <a:lvl1pPr algn="l">
              <a:defRPr sz="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A949A86-1EA7-478D-A726-2AA78DB4A75E}" type="slidenum">
              <a:rPr lang="de-CH" smtClean="0"/>
              <a:pPr/>
              <a:t>‹#›</a:t>
            </a:fld>
            <a:endParaRPr lang="de-CH" dirty="0"/>
          </a:p>
        </p:txBody>
      </p:sp>
      <p:pic>
        <p:nvPicPr>
          <p:cNvPr id="22" name="Picture 3" descr="K:\Kunden\I\IT-LogixAG\Projekte\2011.01 IT-Logix Rebranding\Ergebnisse\Folienmaster\Grafiken PP Master\it-logix_PP_Logo_ohclaim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431" y="6543729"/>
            <a:ext cx="756000" cy="120639"/>
          </a:xfrm>
          <a:prstGeom prst="rect">
            <a:avLst/>
          </a:prstGeom>
          <a:noFill/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99" y="6219692"/>
            <a:ext cx="1522800" cy="59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9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1 - 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94791" y="391985"/>
            <a:ext cx="11051083" cy="508918"/>
          </a:xfrm>
        </p:spPr>
        <p:txBody>
          <a:bodyPr>
            <a:noAutofit/>
          </a:bodyPr>
          <a:lstStyle>
            <a:lvl1pPr algn="l">
              <a:defRPr sz="2000" b="1" cap="none" spc="-60" baseline="0">
                <a:solidFill>
                  <a:srgbClr val="A1A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Nur Titel (dieses Slide für irgendwelche Grafiken verwenden)</a:t>
            </a:r>
            <a:endParaRPr lang="de-CH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1331" y="6543745"/>
            <a:ext cx="5925029" cy="144000"/>
          </a:xfrm>
          <a:prstGeom prst="rect">
            <a:avLst/>
          </a:prstGeom>
        </p:spPr>
        <p:txBody>
          <a:bodyPr anchor="ctr"/>
          <a:lstStyle>
            <a:lvl1pPr algn="l">
              <a:defRPr sz="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2385866" y="6543729"/>
            <a:ext cx="1000005" cy="144016"/>
          </a:xfrm>
          <a:prstGeom prst="rect">
            <a:avLst/>
          </a:prstGeom>
        </p:spPr>
        <p:txBody>
          <a:bodyPr anchor="ctr"/>
          <a:lstStyle>
            <a:lvl1pPr algn="l">
              <a:defRPr sz="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751576" y="6543729"/>
            <a:ext cx="528000" cy="144016"/>
          </a:xfrm>
          <a:prstGeom prst="rect">
            <a:avLst/>
          </a:prstGeom>
        </p:spPr>
        <p:txBody>
          <a:bodyPr anchor="ctr"/>
          <a:lstStyle>
            <a:lvl1pPr algn="l">
              <a:defRPr sz="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A949A86-1EA7-478D-A726-2AA78DB4A75E}" type="slidenum">
              <a:rPr lang="de-CH" smtClean="0"/>
              <a:pPr/>
              <a:t>‹#›</a:t>
            </a:fld>
            <a:endParaRPr lang="de-CH" dirty="0"/>
          </a:p>
        </p:txBody>
      </p:sp>
      <p:pic>
        <p:nvPicPr>
          <p:cNvPr id="16" name="Picture 3" descr="K:\Kunden\I\IT-LogixAG\Projekte\2011.01 IT-Logix Rebranding\Ergebnisse\Folienmaster\Grafiken PP Master\it-logix_PP_Logo_ohclaim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431" y="6543729"/>
            <a:ext cx="756000" cy="120639"/>
          </a:xfrm>
          <a:prstGeom prst="rect">
            <a:avLst/>
          </a:prstGeom>
          <a:noFill/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99" y="6219692"/>
            <a:ext cx="1522800" cy="59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20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2 - Nur Titel mit Kernbot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94793" y="392400"/>
            <a:ext cx="11051082" cy="508918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de-CH" sz="2000" b="1" cap="none" spc="-60" baseline="0" dirty="0">
                <a:solidFill>
                  <a:srgbClr val="A1AF00"/>
                </a:solidFill>
              </a:defRPr>
            </a:lvl1pPr>
          </a:lstStyle>
          <a:p>
            <a:pPr lvl="0" algn="l"/>
            <a:r>
              <a:rPr lang="de-DE" dirty="0"/>
              <a:t>Slide - nur Titel mit Kernbotschaft</a:t>
            </a:r>
            <a:endParaRPr lang="de-CH" dirty="0"/>
          </a:p>
        </p:txBody>
      </p:sp>
      <p:sp>
        <p:nvSpPr>
          <p:cNvPr id="21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94793" y="1054125"/>
            <a:ext cx="11051082" cy="86270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2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 sz="12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 sz="12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4pPr>
            <a:lvl5pPr>
              <a:buNone/>
              <a:defRPr sz="12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CH" dirty="0"/>
              <a:t>Hier soll die Kernbotschaft der Folie stehen – was sagt die Folie aus </a:t>
            </a:r>
          </a:p>
          <a:p>
            <a:r>
              <a:rPr lang="de-CH" dirty="0"/>
              <a:t>(in einem oder zwei Sätzen formuliert)? </a:t>
            </a:r>
          </a:p>
          <a:p>
            <a:r>
              <a:rPr lang="de-CH" dirty="0"/>
              <a:t>Es stehen dafür maximal drei Zeilen zur Verfügung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1331" y="6543745"/>
            <a:ext cx="5925029" cy="144000"/>
          </a:xfrm>
          <a:prstGeom prst="rect">
            <a:avLst/>
          </a:prstGeom>
        </p:spPr>
        <p:txBody>
          <a:bodyPr anchor="ctr"/>
          <a:lstStyle>
            <a:lvl1pPr algn="l">
              <a:defRPr sz="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2385866" y="6543729"/>
            <a:ext cx="1000005" cy="144016"/>
          </a:xfrm>
          <a:prstGeom prst="rect">
            <a:avLst/>
          </a:prstGeom>
        </p:spPr>
        <p:txBody>
          <a:bodyPr anchor="ctr"/>
          <a:lstStyle>
            <a:lvl1pPr algn="l">
              <a:defRPr sz="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751576" y="6543729"/>
            <a:ext cx="528000" cy="144016"/>
          </a:xfrm>
          <a:prstGeom prst="rect">
            <a:avLst/>
          </a:prstGeom>
        </p:spPr>
        <p:txBody>
          <a:bodyPr anchor="ctr"/>
          <a:lstStyle>
            <a:lvl1pPr algn="l">
              <a:defRPr sz="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A949A86-1EA7-478D-A726-2AA78DB4A75E}" type="slidenum">
              <a:rPr lang="de-CH" smtClean="0"/>
              <a:pPr/>
              <a:t>‹#›</a:t>
            </a:fld>
            <a:endParaRPr lang="de-CH" dirty="0"/>
          </a:p>
        </p:txBody>
      </p:sp>
      <p:pic>
        <p:nvPicPr>
          <p:cNvPr id="13" name="Picture 3" descr="K:\Kunden\I\IT-LogixAG\Projekte\2011.01 IT-Logix Rebranding\Ergebnisse\Folienmaster\Grafiken PP Master\it-logix_PP_Logo_ohclaim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431" y="6543729"/>
            <a:ext cx="756000" cy="120639"/>
          </a:xfrm>
          <a:prstGeom prst="rect">
            <a:avLst/>
          </a:prstGeom>
          <a:noFill/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99" y="6219692"/>
            <a:ext cx="1522800" cy="59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19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13 - Leer nur 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1331" y="6543745"/>
            <a:ext cx="5925029" cy="144000"/>
          </a:xfrm>
          <a:prstGeom prst="rect">
            <a:avLst/>
          </a:prstGeom>
        </p:spPr>
        <p:txBody>
          <a:bodyPr anchor="ctr"/>
          <a:lstStyle>
            <a:lvl1pPr algn="l">
              <a:defRPr sz="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2385866" y="6543729"/>
            <a:ext cx="1000005" cy="144016"/>
          </a:xfrm>
          <a:prstGeom prst="rect">
            <a:avLst/>
          </a:prstGeom>
        </p:spPr>
        <p:txBody>
          <a:bodyPr anchor="ctr"/>
          <a:lstStyle>
            <a:lvl1pPr algn="l">
              <a:defRPr sz="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751576" y="6543729"/>
            <a:ext cx="528000" cy="144016"/>
          </a:xfrm>
          <a:prstGeom prst="rect">
            <a:avLst/>
          </a:prstGeom>
        </p:spPr>
        <p:txBody>
          <a:bodyPr anchor="ctr"/>
          <a:lstStyle>
            <a:lvl1pPr algn="l">
              <a:defRPr sz="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A949A86-1EA7-478D-A726-2AA78DB4A75E}" type="slidenum">
              <a:rPr lang="de-CH" smtClean="0"/>
              <a:pPr/>
              <a:t>‹#›</a:t>
            </a:fld>
            <a:endParaRPr lang="de-CH" dirty="0"/>
          </a:p>
        </p:txBody>
      </p:sp>
      <p:pic>
        <p:nvPicPr>
          <p:cNvPr id="14" name="Picture 3" descr="K:\Kunden\I\IT-LogixAG\Projekte\2011.01 IT-Logix Rebranding\Ergebnisse\Folienmaster\Grafiken PP Master\it-logix_PP_Logo_ohclaim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431" y="6543729"/>
            <a:ext cx="756000" cy="120639"/>
          </a:xfrm>
          <a:prstGeom prst="rect">
            <a:avLst/>
          </a:prstGeom>
          <a:noFill/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99" y="6219692"/>
            <a:ext cx="1522800" cy="59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71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4 - Schlussseite mit Referenten und Social 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708467" y="3052768"/>
            <a:ext cx="7691789" cy="1152128"/>
          </a:xfrm>
        </p:spPr>
        <p:txBody>
          <a:bodyPr>
            <a:noAutofit/>
          </a:bodyPr>
          <a:lstStyle>
            <a:lvl1pPr algn="l">
              <a:lnSpc>
                <a:spcPts val="3800"/>
              </a:lnSpc>
              <a:defRPr sz="2800" b="1" spc="140" baseline="0">
                <a:solidFill>
                  <a:srgbClr val="A8B4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Wir freuen uns auf angeregte Gespräche mit Ihnen.</a:t>
            </a:r>
            <a:endParaRPr lang="de-CH" dirty="0"/>
          </a:p>
        </p:txBody>
      </p:sp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6883" y="4270966"/>
            <a:ext cx="7673373" cy="1094146"/>
          </a:xfrm>
        </p:spPr>
        <p:txBody>
          <a:bodyPr>
            <a:noAutofit/>
          </a:bodyPr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Tx/>
              <a:buSzTx/>
              <a:buFontTx/>
              <a:buBlip>
                <a:blip r:embed="rId2"/>
              </a:buBlip>
              <a:tabLst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buFontTx/>
              <a:buBlip>
                <a:blip r:embed="rId2"/>
              </a:buBlip>
              <a:defRPr sz="1800">
                <a:solidFill>
                  <a:srgbClr val="00142D"/>
                </a:solidFill>
                <a:latin typeface="Arial" pitchFamily="34" charset="0"/>
                <a:cs typeface="Arial" pitchFamily="34" charset="0"/>
              </a:defRPr>
            </a:lvl2pPr>
            <a:lvl3pPr>
              <a:buFontTx/>
              <a:buNone/>
              <a:defRPr sz="1800">
                <a:solidFill>
                  <a:srgbClr val="00142D"/>
                </a:solidFill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rgbClr val="00142D"/>
                </a:solidFill>
                <a:latin typeface="Arial" pitchFamily="34" charset="0"/>
                <a:cs typeface="Arial" pitchFamily="34" charset="0"/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rgbClr val="00142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de-DE" dirty="0"/>
              <a:t>Angaben zum Referenten (Namen, Email, Telefon, ev. Funktionsbezeichnung)</a:t>
            </a:r>
          </a:p>
          <a:p>
            <a:pPr lvl="0"/>
            <a:endParaRPr lang="de-DE" dirty="0"/>
          </a:p>
        </p:txBody>
      </p:sp>
      <p:sp>
        <p:nvSpPr>
          <p:cNvPr id="10" name="Titel 1"/>
          <p:cNvSpPr txBox="1">
            <a:spLocks/>
          </p:cNvSpPr>
          <p:nvPr userDrawn="1"/>
        </p:nvSpPr>
        <p:spPr>
          <a:xfrm>
            <a:off x="1127448" y="5473251"/>
            <a:ext cx="1152128" cy="292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ts val="3800"/>
              </a:lnSpc>
              <a:defRPr sz="2800" b="1" spc="140" baseline="0">
                <a:solidFill>
                  <a:srgbClr val="A8B4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140" normalizeH="0" baseline="0" noProof="0" dirty="0">
                <a:ln>
                  <a:noFill/>
                </a:ln>
                <a:solidFill>
                  <a:srgbClr val="00142D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Twitter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7106588" y="5482278"/>
            <a:ext cx="1869732" cy="290038"/>
            <a:chOff x="5522412" y="5482278"/>
            <a:chExt cx="1869732" cy="290038"/>
          </a:xfrm>
        </p:grpSpPr>
        <p:pic>
          <p:nvPicPr>
            <p:cNvPr id="4" name="Grafik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2412" y="5484316"/>
              <a:ext cx="288000" cy="288000"/>
            </a:xfrm>
            <a:prstGeom prst="rect">
              <a:avLst/>
            </a:prstGeom>
          </p:spPr>
        </p:pic>
        <p:sp>
          <p:nvSpPr>
            <p:cNvPr id="14" name="Titel 1"/>
            <p:cNvSpPr txBox="1">
              <a:spLocks/>
            </p:cNvSpPr>
            <p:nvPr userDrawn="1"/>
          </p:nvSpPr>
          <p:spPr>
            <a:xfrm>
              <a:off x="5879976" y="5482278"/>
              <a:ext cx="1512168" cy="2854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de-DE"/>
              </a:defPPr>
              <a:lvl1pPr marR="0" lvl="0" indent="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b="0" i="0" u="none" strike="noStrike" cap="none" spc="140" normalizeH="0" baseline="0">
                  <a:ln>
                    <a:noFill/>
                  </a:ln>
                  <a:solidFill>
                    <a:srgbClr val="00142D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lvl="0"/>
              <a:r>
                <a:rPr lang="de-DE" sz="1200" baseline="0" noProof="0" dirty="0"/>
                <a:t>Blog</a:t>
              </a:r>
              <a:endParaRPr lang="de-DE" sz="1200" noProof="0" dirty="0"/>
            </a:p>
          </p:txBody>
        </p:sp>
      </p:grpSp>
      <p:grpSp>
        <p:nvGrpSpPr>
          <p:cNvPr id="9" name="Gruppieren 8"/>
          <p:cNvGrpSpPr/>
          <p:nvPr userDrawn="1"/>
        </p:nvGrpSpPr>
        <p:grpSpPr>
          <a:xfrm>
            <a:off x="2400436" y="5471261"/>
            <a:ext cx="1491424" cy="294504"/>
            <a:chOff x="2400436" y="5471261"/>
            <a:chExt cx="1491424" cy="294504"/>
          </a:xfrm>
        </p:grpSpPr>
        <p:pic>
          <p:nvPicPr>
            <p:cNvPr id="5" name="Grafik 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0436" y="5477765"/>
              <a:ext cx="288000" cy="288000"/>
            </a:xfrm>
            <a:prstGeom prst="rect">
              <a:avLst/>
            </a:prstGeom>
          </p:spPr>
        </p:pic>
        <p:sp>
          <p:nvSpPr>
            <p:cNvPr id="15" name="Titel 1"/>
            <p:cNvSpPr txBox="1">
              <a:spLocks/>
            </p:cNvSpPr>
            <p:nvPr userDrawn="1"/>
          </p:nvSpPr>
          <p:spPr>
            <a:xfrm>
              <a:off x="2741330" y="5471261"/>
              <a:ext cx="1150530" cy="2834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>
                <a:lnSpc>
                  <a:spcPts val="3800"/>
                </a:lnSpc>
                <a:defRPr sz="2800" b="1" spc="140" baseline="0">
                  <a:solidFill>
                    <a:srgbClr val="A8B424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140" normalizeH="0" baseline="0" noProof="0" dirty="0">
                  <a:ln>
                    <a:noFill/>
                  </a:ln>
                  <a:solidFill>
                    <a:srgbClr val="00142D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LinkedIn</a:t>
              </a:r>
            </a:p>
          </p:txBody>
        </p:sp>
      </p:grpSp>
      <p:grpSp>
        <p:nvGrpSpPr>
          <p:cNvPr id="11" name="Gruppieren 10"/>
          <p:cNvGrpSpPr/>
          <p:nvPr userDrawn="1"/>
        </p:nvGrpSpPr>
        <p:grpSpPr>
          <a:xfrm>
            <a:off x="3961424" y="5473251"/>
            <a:ext cx="1491424" cy="297027"/>
            <a:chOff x="3961424" y="5473251"/>
            <a:chExt cx="1491424" cy="297027"/>
          </a:xfrm>
        </p:grpSpPr>
        <p:pic>
          <p:nvPicPr>
            <p:cNvPr id="7" name="Grafik 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1424" y="5482278"/>
              <a:ext cx="288000" cy="288000"/>
            </a:xfrm>
            <a:prstGeom prst="rect">
              <a:avLst/>
            </a:prstGeom>
          </p:spPr>
        </p:pic>
        <p:sp>
          <p:nvSpPr>
            <p:cNvPr id="16" name="Titel 1"/>
            <p:cNvSpPr txBox="1">
              <a:spLocks/>
            </p:cNvSpPr>
            <p:nvPr userDrawn="1"/>
          </p:nvSpPr>
          <p:spPr>
            <a:xfrm>
              <a:off x="4302318" y="5473251"/>
              <a:ext cx="1150530" cy="2925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>
                <a:lnSpc>
                  <a:spcPts val="3800"/>
                </a:lnSpc>
                <a:defRPr sz="2800" b="1" spc="140" baseline="0">
                  <a:solidFill>
                    <a:srgbClr val="A8B424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140" normalizeH="0" baseline="0" noProof="0" dirty="0">
                  <a:ln>
                    <a:noFill/>
                  </a:ln>
                  <a:solidFill>
                    <a:srgbClr val="00142D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Xing</a:t>
              </a:r>
            </a:p>
          </p:txBody>
        </p:sp>
      </p:grpSp>
      <p:sp>
        <p:nvSpPr>
          <p:cNvPr id="17" name="Textfeld 16">
            <a:hlinkClick r:id="rId6"/>
          </p:cNvPr>
          <p:cNvSpPr txBox="1"/>
          <p:nvPr userDrawn="1"/>
        </p:nvSpPr>
        <p:spPr>
          <a:xfrm>
            <a:off x="7106588" y="5500127"/>
            <a:ext cx="1653708" cy="2793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endParaRPr lang="de-CH" sz="1600" dirty="0" err="1"/>
          </a:p>
        </p:txBody>
      </p:sp>
      <p:sp>
        <p:nvSpPr>
          <p:cNvPr id="19" name="Textfeld 18">
            <a:hlinkClick r:id="rId7"/>
          </p:cNvPr>
          <p:cNvSpPr txBox="1"/>
          <p:nvPr userDrawn="1"/>
        </p:nvSpPr>
        <p:spPr>
          <a:xfrm>
            <a:off x="825560" y="5469880"/>
            <a:ext cx="1509424" cy="2862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endParaRPr lang="de-CH" sz="1600" dirty="0" err="1"/>
          </a:p>
        </p:txBody>
      </p:sp>
      <p:sp>
        <p:nvSpPr>
          <p:cNvPr id="20" name="Textfeld 19">
            <a:hlinkClick r:id="rId8"/>
          </p:cNvPr>
          <p:cNvSpPr txBox="1"/>
          <p:nvPr userDrawn="1"/>
        </p:nvSpPr>
        <p:spPr>
          <a:xfrm>
            <a:off x="2408239" y="5479026"/>
            <a:ext cx="1503174" cy="2945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endParaRPr lang="de-CH" sz="1600" dirty="0" err="1"/>
          </a:p>
        </p:txBody>
      </p:sp>
      <p:sp>
        <p:nvSpPr>
          <p:cNvPr id="21" name="Textfeld 20">
            <a:hlinkClick r:id="rId9"/>
          </p:cNvPr>
          <p:cNvSpPr txBox="1"/>
          <p:nvPr userDrawn="1"/>
        </p:nvSpPr>
        <p:spPr>
          <a:xfrm>
            <a:off x="3961424" y="5480250"/>
            <a:ext cx="1491424" cy="2862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endParaRPr lang="de-CH" sz="1600" dirty="0" err="1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577" y="5475507"/>
            <a:ext cx="288000" cy="28800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01" y="5471261"/>
            <a:ext cx="288000" cy="288000"/>
          </a:xfrm>
          <a:prstGeom prst="rect">
            <a:avLst/>
          </a:prstGeom>
        </p:spPr>
      </p:pic>
      <p:sp>
        <p:nvSpPr>
          <p:cNvPr id="23" name="Titel 1"/>
          <p:cNvSpPr txBox="1">
            <a:spLocks/>
          </p:cNvSpPr>
          <p:nvPr userDrawn="1"/>
        </p:nvSpPr>
        <p:spPr>
          <a:xfrm>
            <a:off x="5874141" y="5474896"/>
            <a:ext cx="1150530" cy="2834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ts val="3800"/>
              </a:lnSpc>
              <a:defRPr sz="2800" b="1" spc="140" baseline="0">
                <a:solidFill>
                  <a:srgbClr val="A8B4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140" normalizeH="0" baseline="0" noProof="0" dirty="0">
                <a:ln>
                  <a:noFill/>
                </a:ln>
                <a:solidFill>
                  <a:srgbClr val="00142D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YouTube</a:t>
            </a:r>
          </a:p>
        </p:txBody>
      </p:sp>
      <p:sp>
        <p:nvSpPr>
          <p:cNvPr id="24" name="Textfeld 23">
            <a:hlinkClick r:id="rId12"/>
          </p:cNvPr>
          <p:cNvSpPr txBox="1"/>
          <p:nvPr userDrawn="1"/>
        </p:nvSpPr>
        <p:spPr>
          <a:xfrm>
            <a:off x="5530159" y="5469880"/>
            <a:ext cx="1506865" cy="2848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endParaRPr lang="de-CH" sz="1600" dirty="0" err="1"/>
          </a:p>
        </p:txBody>
      </p:sp>
      <p:pic>
        <p:nvPicPr>
          <p:cNvPr id="30" name="Picture 3" descr="K:\Kunden\I\IT-LogixAG\Projekte\2011.01 IT-Logix Rebranding\Ergebnisse\Folienmaster\Grafiken PP Master\it-logix_PP_Logo_ohclaim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3001" y="6550663"/>
            <a:ext cx="756000" cy="120639"/>
          </a:xfrm>
          <a:prstGeom prst="rect">
            <a:avLst/>
          </a:prstGeom>
          <a:noFill/>
        </p:spPr>
      </p:pic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99" y="6219692"/>
            <a:ext cx="1522800" cy="59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3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02 - 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9200" y="4339378"/>
            <a:ext cx="10706023" cy="1362075"/>
          </a:xfrm>
        </p:spPr>
        <p:txBody>
          <a:bodyPr anchor="t">
            <a:normAutofit/>
          </a:bodyPr>
          <a:lstStyle>
            <a:lvl1pPr algn="l">
              <a:defRPr sz="2400" b="1" cap="none" spc="-60" baseline="0">
                <a:solidFill>
                  <a:srgbClr val="A1A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/>
              <a:t>Zwischentitel der Präsentation (</a:t>
            </a:r>
            <a:r>
              <a:rPr lang="de-CH" dirty="0" err="1"/>
              <a:t>Agendaebene</a:t>
            </a:r>
            <a:r>
              <a:rPr lang="de-CH" dirty="0"/>
              <a:t> 1)</a:t>
            </a:r>
          </a:p>
        </p:txBody>
      </p:sp>
      <p:pic>
        <p:nvPicPr>
          <p:cNvPr id="7" name="Picture 4" descr="K:\Kunden\I\IT-LogixAG\Projekte\2011.01 IT-Logix Rebranding\Ergebnisse\Folienmaster\Grafiken PP Master\it-logix_PP_Pfeil_Titelse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416" y="6565237"/>
            <a:ext cx="204787" cy="128588"/>
          </a:xfrm>
          <a:prstGeom prst="rect">
            <a:avLst/>
          </a:prstGeom>
          <a:noFill/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99" y="6219692"/>
            <a:ext cx="1522800" cy="59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5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03 - Titel und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94791" y="1260000"/>
            <a:ext cx="11051083" cy="5094000"/>
          </a:xfrm>
        </p:spPr>
        <p:txBody>
          <a:bodyPr>
            <a:normAutofit/>
          </a:bodyPr>
          <a:lstStyle>
            <a:lvl1pPr marL="266700" indent="-266700">
              <a:spcAft>
                <a:spcPts val="900"/>
              </a:spcAft>
              <a:buFontTx/>
              <a:buBlip>
                <a:blip r:embed="rId2"/>
              </a:buBlip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rgbClr val="00142D"/>
                </a:solidFill>
                <a:latin typeface="Arial" pitchFamily="34" charset="0"/>
                <a:cs typeface="Arial" pitchFamily="34" charset="0"/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rgbClr val="00142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Ebene eins: hier Slide Content / Text eingeben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1331" y="6543745"/>
            <a:ext cx="5925029" cy="144000"/>
          </a:xfrm>
          <a:prstGeom prst="rect">
            <a:avLst/>
          </a:prstGeom>
        </p:spPr>
        <p:txBody>
          <a:bodyPr anchor="ctr"/>
          <a:lstStyle>
            <a:lvl1pPr algn="l">
              <a:defRPr sz="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2385866" y="6543729"/>
            <a:ext cx="1000005" cy="144016"/>
          </a:xfrm>
          <a:prstGeom prst="rect">
            <a:avLst/>
          </a:prstGeom>
        </p:spPr>
        <p:txBody>
          <a:bodyPr anchor="ctr"/>
          <a:lstStyle>
            <a:lvl1pPr algn="l">
              <a:defRPr sz="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751576" y="6543729"/>
            <a:ext cx="528000" cy="144016"/>
          </a:xfrm>
          <a:prstGeom prst="rect">
            <a:avLst/>
          </a:prstGeom>
        </p:spPr>
        <p:txBody>
          <a:bodyPr anchor="ctr"/>
          <a:lstStyle>
            <a:lvl1pPr algn="l">
              <a:defRPr sz="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A949A86-1EA7-478D-A726-2AA78DB4A75E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394791" y="391985"/>
            <a:ext cx="11051083" cy="50891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cap="none" spc="-60" baseline="0">
                <a:solidFill>
                  <a:srgbClr val="A1A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Folientitel der Präsentation (Agenda)</a:t>
            </a:r>
            <a:endParaRPr lang="de-CH" dirty="0"/>
          </a:p>
        </p:txBody>
      </p:sp>
      <p:pic>
        <p:nvPicPr>
          <p:cNvPr id="11" name="Picture 3" descr="K:\Kunden\I\IT-LogixAG\Projekte\2011.01 IT-Logix Rebranding\Ergebnisse\Folienmaster\Grafiken PP Master\it-logix_PP_Logo_ohclaim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431" y="6543729"/>
            <a:ext cx="756000" cy="120639"/>
          </a:xfrm>
          <a:prstGeom prst="rect">
            <a:avLst/>
          </a:prstGeom>
          <a:noFill/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99" y="6219692"/>
            <a:ext cx="1522800" cy="59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7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04 - Titel und Inhalt (ohne Kernbotscha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96000" y="1260000"/>
            <a:ext cx="11062594" cy="5094000"/>
          </a:xfrm>
        </p:spPr>
        <p:txBody>
          <a:bodyPr>
            <a:normAutofit/>
          </a:bodyPr>
          <a:lstStyle>
            <a:lvl1pPr marL="266700" indent="-266700">
              <a:spcAft>
                <a:spcPts val="900"/>
              </a:spcAft>
              <a:buFontTx/>
              <a:buBlip>
                <a:blip r:embed="rId2"/>
              </a:buBlip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1800">
                <a:solidFill>
                  <a:srgbClr val="00142D"/>
                </a:solidFill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rgbClr val="00142D"/>
                </a:solidFill>
                <a:latin typeface="Arial" pitchFamily="34" charset="0"/>
                <a:cs typeface="Arial" pitchFamily="34" charset="0"/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rgbClr val="00142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CH" dirty="0"/>
              <a:t>Das ist die erste Gliederungsebene. Es sollten in aller Regel nicht mehr als zwei Gliederungsebenen verwendet werden</a:t>
            </a:r>
          </a:p>
          <a:p>
            <a:pPr lvl="1"/>
            <a:r>
              <a:rPr lang="de-CH" dirty="0"/>
              <a:t>Das ist die zweite Gliederungsebene.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94791" y="391985"/>
            <a:ext cx="11051083" cy="508918"/>
          </a:xfrm>
        </p:spPr>
        <p:txBody>
          <a:bodyPr>
            <a:noAutofit/>
          </a:bodyPr>
          <a:lstStyle>
            <a:lvl1pPr algn="l">
              <a:defRPr sz="2000" b="1" cap="none" spc="-60" baseline="0">
                <a:solidFill>
                  <a:srgbClr val="A1A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 (dieses Slide für Textfolien nutzen)</a:t>
            </a:r>
            <a:endParaRPr lang="de-CH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1331" y="6543745"/>
            <a:ext cx="5925029" cy="144000"/>
          </a:xfrm>
          <a:prstGeom prst="rect">
            <a:avLst/>
          </a:prstGeom>
        </p:spPr>
        <p:txBody>
          <a:bodyPr anchor="ctr"/>
          <a:lstStyle>
            <a:lvl1pPr algn="l">
              <a:defRPr sz="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2"/>
          </p:nvPr>
        </p:nvSpPr>
        <p:spPr>
          <a:xfrm>
            <a:off x="2385866" y="6543729"/>
            <a:ext cx="1000005" cy="144016"/>
          </a:xfrm>
          <a:prstGeom prst="rect">
            <a:avLst/>
          </a:prstGeom>
        </p:spPr>
        <p:txBody>
          <a:bodyPr anchor="ctr"/>
          <a:lstStyle>
            <a:lvl1pPr algn="l">
              <a:defRPr sz="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751576" y="6543729"/>
            <a:ext cx="528000" cy="144016"/>
          </a:xfrm>
          <a:prstGeom prst="rect">
            <a:avLst/>
          </a:prstGeom>
        </p:spPr>
        <p:txBody>
          <a:bodyPr anchor="ctr"/>
          <a:lstStyle>
            <a:lvl1pPr algn="l">
              <a:defRPr sz="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A949A86-1EA7-478D-A726-2AA78DB4A75E}" type="slidenum">
              <a:rPr lang="de-CH" smtClean="0"/>
              <a:pPr/>
              <a:t>‹#›</a:t>
            </a:fld>
            <a:endParaRPr lang="de-CH" dirty="0"/>
          </a:p>
        </p:txBody>
      </p:sp>
      <p:pic>
        <p:nvPicPr>
          <p:cNvPr id="17" name="Picture 3" descr="K:\Kunden\I\IT-LogixAG\Projekte\2011.01 IT-Logix Rebranding\Ergebnisse\Folienmaster\Grafiken PP Master\it-logix_PP_Logo_ohclaim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431" y="6543729"/>
            <a:ext cx="756000" cy="120639"/>
          </a:xfrm>
          <a:prstGeom prst="rect">
            <a:avLst/>
          </a:prstGeom>
          <a:noFill/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99" y="6219692"/>
            <a:ext cx="1522800" cy="59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6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05 - Titel und Bulletpoints doppelt mit Kernb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95999" y="392400"/>
            <a:ext cx="11062800" cy="508918"/>
          </a:xfrm>
        </p:spPr>
        <p:txBody>
          <a:bodyPr>
            <a:noAutofit/>
          </a:bodyPr>
          <a:lstStyle>
            <a:lvl1pPr algn="l">
              <a:defRPr sz="2000" b="1" cap="none" spc="-60" baseline="0">
                <a:solidFill>
                  <a:srgbClr val="A1A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 (dieses Layout für zwei Aufzählungen nutzen)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" hasCustomPrompt="1"/>
          </p:nvPr>
        </p:nvSpPr>
        <p:spPr>
          <a:xfrm>
            <a:off x="394792" y="2086754"/>
            <a:ext cx="5341168" cy="4267246"/>
          </a:xfrm>
        </p:spPr>
        <p:txBody>
          <a:bodyPr>
            <a:normAutofit/>
          </a:bodyPr>
          <a:lstStyle>
            <a:lvl1pPr marL="266700" indent="-266700">
              <a:spcAft>
                <a:spcPts val="900"/>
              </a:spcAft>
              <a:buFontTx/>
              <a:buBlip>
                <a:blip r:embed="rId2"/>
              </a:buBlip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rgbClr val="00142D"/>
                </a:solidFill>
                <a:latin typeface="Arial" pitchFamily="34" charset="0"/>
                <a:cs typeface="Arial" pitchFamily="34" charset="0"/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rgbClr val="00142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Ebene eins: hier Slide Content / Text eingeben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94793" y="1054125"/>
            <a:ext cx="11051082" cy="86270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2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 sz="12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 sz="12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4pPr>
            <a:lvl5pPr>
              <a:buNone/>
              <a:defRPr sz="12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CH" dirty="0"/>
              <a:t>Hier soll die Kernbotschaft der Folie stehen – was sagt die Folie aus </a:t>
            </a:r>
          </a:p>
          <a:p>
            <a:r>
              <a:rPr lang="de-CH" dirty="0"/>
              <a:t>(in einem oder zwei Sätzen formuliert)? </a:t>
            </a:r>
          </a:p>
          <a:p>
            <a:r>
              <a:rPr lang="de-CH" dirty="0"/>
              <a:t>Es stehen dafür maximal drei Zeilen zur Verfügung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6" hasCustomPrompt="1"/>
          </p:nvPr>
        </p:nvSpPr>
        <p:spPr>
          <a:xfrm>
            <a:off x="6117631" y="2086754"/>
            <a:ext cx="5341168" cy="4287069"/>
          </a:xfrm>
        </p:spPr>
        <p:txBody>
          <a:bodyPr>
            <a:normAutofit/>
          </a:bodyPr>
          <a:lstStyle>
            <a:lvl1pPr marL="266700" indent="-266700">
              <a:spcAft>
                <a:spcPts val="900"/>
              </a:spcAft>
              <a:buFontTx/>
              <a:buBlip>
                <a:blip r:embed="rId2"/>
              </a:buBlip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rgbClr val="00142D"/>
                </a:solidFill>
                <a:latin typeface="Arial" pitchFamily="34" charset="0"/>
                <a:cs typeface="Arial" pitchFamily="34" charset="0"/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rgbClr val="00142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Ebene eins: hier Slide Content / Text eingeben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1331" y="6543745"/>
            <a:ext cx="5925029" cy="144000"/>
          </a:xfrm>
          <a:prstGeom prst="rect">
            <a:avLst/>
          </a:prstGeom>
        </p:spPr>
        <p:txBody>
          <a:bodyPr anchor="ctr"/>
          <a:lstStyle>
            <a:lvl1pPr algn="l">
              <a:defRPr sz="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2"/>
          </p:nvPr>
        </p:nvSpPr>
        <p:spPr>
          <a:xfrm>
            <a:off x="2385866" y="6543729"/>
            <a:ext cx="1000005" cy="144016"/>
          </a:xfrm>
          <a:prstGeom prst="rect">
            <a:avLst/>
          </a:prstGeom>
        </p:spPr>
        <p:txBody>
          <a:bodyPr anchor="ctr"/>
          <a:lstStyle>
            <a:lvl1pPr algn="l">
              <a:defRPr sz="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751576" y="6543729"/>
            <a:ext cx="528000" cy="144016"/>
          </a:xfrm>
          <a:prstGeom prst="rect">
            <a:avLst/>
          </a:prstGeom>
        </p:spPr>
        <p:txBody>
          <a:bodyPr anchor="ctr"/>
          <a:lstStyle>
            <a:lvl1pPr algn="l">
              <a:defRPr sz="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A949A86-1EA7-478D-A726-2AA78DB4A75E}" type="slidenum">
              <a:rPr lang="de-CH" smtClean="0"/>
              <a:pPr/>
              <a:t>‹#›</a:t>
            </a:fld>
            <a:endParaRPr lang="de-CH" dirty="0"/>
          </a:p>
        </p:txBody>
      </p:sp>
      <p:pic>
        <p:nvPicPr>
          <p:cNvPr id="20" name="Picture 3" descr="K:\Kunden\I\IT-LogixAG\Projekte\2011.01 IT-Logix Rebranding\Ergebnisse\Folienmaster\Grafiken PP Master\it-logix_PP_Logo_ohclaim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431" y="6543729"/>
            <a:ext cx="756000" cy="120639"/>
          </a:xfrm>
          <a:prstGeom prst="rect">
            <a:avLst/>
          </a:prstGeom>
          <a:noFill/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99" y="6219692"/>
            <a:ext cx="1522800" cy="59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4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06 - Titel und Bulletpoints dopp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95999" y="392400"/>
            <a:ext cx="11062800" cy="508918"/>
          </a:xfrm>
        </p:spPr>
        <p:txBody>
          <a:bodyPr>
            <a:noAutofit/>
          </a:bodyPr>
          <a:lstStyle>
            <a:lvl1pPr algn="l">
              <a:defRPr sz="2000" b="1" cap="none" spc="-60" baseline="0">
                <a:solidFill>
                  <a:srgbClr val="A1A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 (dieses Layout für zwei Aufzählungen nutzen)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" hasCustomPrompt="1"/>
          </p:nvPr>
        </p:nvSpPr>
        <p:spPr>
          <a:xfrm>
            <a:off x="394792" y="1260000"/>
            <a:ext cx="5341168" cy="5094000"/>
          </a:xfrm>
        </p:spPr>
        <p:txBody>
          <a:bodyPr>
            <a:normAutofit/>
          </a:bodyPr>
          <a:lstStyle>
            <a:lvl1pPr marL="266700" indent="-266700">
              <a:spcAft>
                <a:spcPts val="900"/>
              </a:spcAft>
              <a:buFontTx/>
              <a:buBlip>
                <a:blip r:embed="rId2"/>
              </a:buBlip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rgbClr val="00142D"/>
                </a:solidFill>
                <a:latin typeface="Arial" pitchFamily="34" charset="0"/>
                <a:cs typeface="Arial" pitchFamily="34" charset="0"/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rgbClr val="00142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Ebene eins: hier Slide Content / Text eingeben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0" hasCustomPrompt="1"/>
          </p:nvPr>
        </p:nvSpPr>
        <p:spPr>
          <a:xfrm>
            <a:off x="6117631" y="1260000"/>
            <a:ext cx="5341168" cy="5094000"/>
          </a:xfrm>
        </p:spPr>
        <p:txBody>
          <a:bodyPr>
            <a:normAutofit/>
          </a:bodyPr>
          <a:lstStyle>
            <a:lvl1pPr marL="266700" indent="-266700">
              <a:spcAft>
                <a:spcPts val="900"/>
              </a:spcAft>
              <a:buFontTx/>
              <a:buBlip>
                <a:blip r:embed="rId2"/>
              </a:buBlip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rgbClr val="00142D"/>
                </a:solidFill>
                <a:latin typeface="Arial" pitchFamily="34" charset="0"/>
                <a:cs typeface="Arial" pitchFamily="34" charset="0"/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rgbClr val="00142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Ebene eins: hier Slide Content / Text eingeben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1331" y="6543745"/>
            <a:ext cx="5925029" cy="144000"/>
          </a:xfrm>
          <a:prstGeom prst="rect">
            <a:avLst/>
          </a:prstGeom>
        </p:spPr>
        <p:txBody>
          <a:bodyPr anchor="ctr"/>
          <a:lstStyle>
            <a:lvl1pPr algn="l">
              <a:defRPr sz="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2"/>
          </p:nvPr>
        </p:nvSpPr>
        <p:spPr>
          <a:xfrm>
            <a:off x="2385866" y="6543729"/>
            <a:ext cx="1000005" cy="144016"/>
          </a:xfrm>
          <a:prstGeom prst="rect">
            <a:avLst/>
          </a:prstGeom>
        </p:spPr>
        <p:txBody>
          <a:bodyPr anchor="ctr"/>
          <a:lstStyle>
            <a:lvl1pPr algn="l">
              <a:defRPr sz="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751576" y="6543729"/>
            <a:ext cx="528000" cy="144016"/>
          </a:xfrm>
          <a:prstGeom prst="rect">
            <a:avLst/>
          </a:prstGeom>
        </p:spPr>
        <p:txBody>
          <a:bodyPr anchor="ctr"/>
          <a:lstStyle>
            <a:lvl1pPr algn="l">
              <a:defRPr sz="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A949A86-1EA7-478D-A726-2AA78DB4A75E}" type="slidenum">
              <a:rPr lang="de-CH" smtClean="0"/>
              <a:pPr/>
              <a:t>‹#›</a:t>
            </a:fld>
            <a:endParaRPr lang="de-CH" dirty="0"/>
          </a:p>
        </p:txBody>
      </p:sp>
      <p:pic>
        <p:nvPicPr>
          <p:cNvPr id="19" name="Picture 3" descr="K:\Kunden\I\IT-LogixAG\Projekte\2011.01 IT-Logix Rebranding\Ergebnisse\Folienmaster\Grafiken PP Master\it-logix_PP_Logo_ohclaim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431" y="6543729"/>
            <a:ext cx="756000" cy="120639"/>
          </a:xfrm>
          <a:prstGeom prst="rect">
            <a:avLst/>
          </a:prstGeom>
          <a:noFill/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99" y="6219692"/>
            <a:ext cx="1522800" cy="59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4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07 - Slide mit Abbildung (ohne Kernbotscha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94793" y="1260000"/>
            <a:ext cx="7285384" cy="5094000"/>
          </a:xfrm>
        </p:spPr>
        <p:txBody>
          <a:bodyPr>
            <a:normAutofit/>
          </a:bodyPr>
          <a:lstStyle>
            <a:lvl1pPr marL="266700" indent="-266700">
              <a:spcAft>
                <a:spcPts val="900"/>
              </a:spcAft>
              <a:buFontTx/>
              <a:buBlip>
                <a:blip r:embed="rId2"/>
              </a:buBlip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1800">
                <a:solidFill>
                  <a:srgbClr val="00142D"/>
                </a:solidFill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rgbClr val="00142D"/>
                </a:solidFill>
                <a:latin typeface="Arial" pitchFamily="34" charset="0"/>
                <a:cs typeface="Arial" pitchFamily="34" charset="0"/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rgbClr val="00142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CH" dirty="0"/>
              <a:t>Das ist die erste Gliederungsebene. Es sollten in aller Regel nicht mehr als zwei Gliederungsebenen verwendet werden</a:t>
            </a:r>
          </a:p>
          <a:p>
            <a:pPr lvl="1"/>
            <a:r>
              <a:rPr lang="de-CH" dirty="0"/>
              <a:t>Das ist die zweite Gliederungsebene.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94793" y="392400"/>
            <a:ext cx="11051082" cy="508918"/>
          </a:xfrm>
        </p:spPr>
        <p:txBody>
          <a:bodyPr>
            <a:noAutofit/>
          </a:bodyPr>
          <a:lstStyle>
            <a:lvl1pPr algn="l">
              <a:defRPr sz="2000" b="1" cap="none" spc="-60" baseline="0">
                <a:solidFill>
                  <a:srgbClr val="A1A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/>
              <a:t>Slide ohne separate Kernbotschaft (mit Abbildung)</a:t>
            </a: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1331" y="6543745"/>
            <a:ext cx="5925029" cy="144000"/>
          </a:xfrm>
          <a:prstGeom prst="rect">
            <a:avLst/>
          </a:prstGeom>
        </p:spPr>
        <p:txBody>
          <a:bodyPr anchor="ctr"/>
          <a:lstStyle>
            <a:lvl1pPr algn="l">
              <a:defRPr sz="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2385866" y="6543729"/>
            <a:ext cx="1000005" cy="144016"/>
          </a:xfrm>
          <a:prstGeom prst="rect">
            <a:avLst/>
          </a:prstGeom>
        </p:spPr>
        <p:txBody>
          <a:bodyPr anchor="ctr"/>
          <a:lstStyle>
            <a:lvl1pPr algn="l">
              <a:defRPr sz="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751576" y="6543729"/>
            <a:ext cx="528000" cy="144016"/>
          </a:xfrm>
          <a:prstGeom prst="rect">
            <a:avLst/>
          </a:prstGeom>
        </p:spPr>
        <p:txBody>
          <a:bodyPr anchor="ctr"/>
          <a:lstStyle>
            <a:lvl1pPr algn="l">
              <a:defRPr sz="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A949A86-1EA7-478D-A726-2AA78DB4A75E}" type="slidenum">
              <a:rPr lang="de-CH" smtClean="0"/>
              <a:pPr/>
              <a:t>‹#›</a:t>
            </a:fld>
            <a:endParaRPr lang="de-CH" dirty="0"/>
          </a:p>
        </p:txBody>
      </p:sp>
      <p:pic>
        <p:nvPicPr>
          <p:cNvPr id="21" name="Picture 3" descr="K:\Kunden\I\IT-LogixAG\Projekte\2011.01 IT-Logix Rebranding\Ergebnisse\Folienmaster\Grafiken PP Master\it-logix_PP_Logo_ohclaim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431" y="6543729"/>
            <a:ext cx="756000" cy="120639"/>
          </a:xfrm>
          <a:prstGeom prst="rect">
            <a:avLst/>
          </a:prstGeom>
          <a:noFill/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99" y="6219692"/>
            <a:ext cx="1522800" cy="59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6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08 - Slide mit Tabelle und sep. Kernbot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94793" y="392400"/>
            <a:ext cx="11051082" cy="508918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de-CH" sz="2000" b="1" cap="none" spc="-60" baseline="0" dirty="0">
                <a:solidFill>
                  <a:srgbClr val="A1AF00"/>
                </a:solidFill>
              </a:defRPr>
            </a:lvl1pPr>
          </a:lstStyle>
          <a:p>
            <a:pPr lvl="0" algn="l"/>
            <a:r>
              <a:rPr lang="de-DE" dirty="0"/>
              <a:t>Slide - nur Titel mit Kernbotschaft</a:t>
            </a:r>
            <a:endParaRPr lang="de-CH" dirty="0"/>
          </a:p>
        </p:txBody>
      </p:sp>
      <p:sp>
        <p:nvSpPr>
          <p:cNvPr id="21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94793" y="1054125"/>
            <a:ext cx="11051082" cy="86270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2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 sz="12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 sz="12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4pPr>
            <a:lvl5pPr>
              <a:buNone/>
              <a:defRPr sz="12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CH" dirty="0"/>
              <a:t>Hier soll die Kernbotschaft der Folie stehen – was sagt die Folie aus </a:t>
            </a:r>
          </a:p>
          <a:p>
            <a:r>
              <a:rPr lang="de-CH" dirty="0"/>
              <a:t>(in einem oder zwei Sätzen formuliert)? </a:t>
            </a:r>
          </a:p>
          <a:p>
            <a:r>
              <a:rPr lang="de-CH" dirty="0"/>
              <a:t>Es stehen dafür maximal drei Zeilen zur Verfügung</a:t>
            </a:r>
          </a:p>
        </p:txBody>
      </p:sp>
      <p:sp>
        <p:nvSpPr>
          <p:cNvPr id="9" name="Tabellenplatzhalter 3"/>
          <p:cNvSpPr>
            <a:spLocks noGrp="1"/>
          </p:cNvSpPr>
          <p:nvPr>
            <p:ph type="tbl" sz="quarter" idx="14"/>
          </p:nvPr>
        </p:nvSpPr>
        <p:spPr>
          <a:xfrm>
            <a:off x="394792" y="2069639"/>
            <a:ext cx="11051083" cy="4311689"/>
          </a:xfrm>
        </p:spPr>
        <p:txBody>
          <a:bodyPr/>
          <a:lstStyle/>
          <a:p>
            <a:r>
              <a:rPr lang="en-US"/>
              <a:t>Click icon to add table</a:t>
            </a:r>
            <a:endParaRPr lang="de-CH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1331" y="6543745"/>
            <a:ext cx="5925029" cy="144000"/>
          </a:xfrm>
          <a:prstGeom prst="rect">
            <a:avLst/>
          </a:prstGeom>
        </p:spPr>
        <p:txBody>
          <a:bodyPr anchor="ctr"/>
          <a:lstStyle>
            <a:lvl1pPr algn="l">
              <a:defRPr sz="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2385866" y="6543729"/>
            <a:ext cx="1000005" cy="144016"/>
          </a:xfrm>
          <a:prstGeom prst="rect">
            <a:avLst/>
          </a:prstGeom>
        </p:spPr>
        <p:txBody>
          <a:bodyPr anchor="ctr"/>
          <a:lstStyle>
            <a:lvl1pPr algn="l">
              <a:defRPr sz="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751576" y="6543729"/>
            <a:ext cx="528000" cy="144016"/>
          </a:xfrm>
          <a:prstGeom prst="rect">
            <a:avLst/>
          </a:prstGeom>
        </p:spPr>
        <p:txBody>
          <a:bodyPr anchor="ctr"/>
          <a:lstStyle>
            <a:lvl1pPr algn="l">
              <a:defRPr sz="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A949A86-1EA7-478D-A726-2AA78DB4A75E}" type="slidenum">
              <a:rPr lang="de-CH" smtClean="0"/>
              <a:pPr/>
              <a:t>‹#›</a:t>
            </a:fld>
            <a:endParaRPr lang="de-CH" dirty="0"/>
          </a:p>
        </p:txBody>
      </p:sp>
      <p:pic>
        <p:nvPicPr>
          <p:cNvPr id="14" name="Picture 3" descr="K:\Kunden\I\IT-LogixAG\Projekte\2011.01 IT-Logix Rebranding\Ergebnisse\Folienmaster\Grafiken PP Master\it-logix_PP_Logo_ohclaim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431" y="6543729"/>
            <a:ext cx="756000" cy="120639"/>
          </a:xfrm>
          <a:prstGeom prst="rect">
            <a:avLst/>
          </a:prstGeom>
          <a:noFill/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99" y="6219692"/>
            <a:ext cx="1522800" cy="59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6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09 - Titel mit zwei Abbildungen &amp; Kernb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94793" y="392400"/>
            <a:ext cx="11051082" cy="508918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de-CH" sz="2000" b="1" cap="none" spc="-60" baseline="0" dirty="0">
                <a:solidFill>
                  <a:srgbClr val="A1AF00"/>
                </a:solidFill>
              </a:defRPr>
            </a:lvl1pPr>
          </a:lstStyle>
          <a:p>
            <a:pPr lvl="0" algn="l"/>
            <a:r>
              <a:rPr lang="de-DE" dirty="0"/>
              <a:t>Titel (dieses Layout für zwei Abbildungen nutzen)</a:t>
            </a:r>
            <a:endParaRPr lang="de-CH" dirty="0"/>
          </a:p>
        </p:txBody>
      </p:sp>
      <p:sp>
        <p:nvSpPr>
          <p:cNvPr id="21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94793" y="1054125"/>
            <a:ext cx="11051082" cy="86270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2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 sz="12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 sz="12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4pPr>
            <a:lvl5pPr>
              <a:buNone/>
              <a:defRPr sz="12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CH" dirty="0"/>
              <a:t>Hier soll die Kernbotschaft der Folie stehen – was sagt die Folie aus </a:t>
            </a:r>
          </a:p>
          <a:p>
            <a:r>
              <a:rPr lang="de-CH" dirty="0"/>
              <a:t>(in einem oder zwei Sätzen formuliert)? </a:t>
            </a:r>
          </a:p>
          <a:p>
            <a:r>
              <a:rPr lang="de-CH" dirty="0"/>
              <a:t>Es stehen dafür maximal drei Zeilen zur Verfügung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394792" y="2069639"/>
            <a:ext cx="5342400" cy="4309502"/>
          </a:xfrm>
        </p:spPr>
        <p:txBody>
          <a:bodyPr>
            <a:normAutofit/>
          </a:bodyPr>
          <a:lstStyle>
            <a:lvl1pPr marL="0" indent="0">
              <a:spcAft>
                <a:spcPts val="900"/>
              </a:spcAft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buFontTx/>
              <a:buBlip>
                <a:blip r:embed="rId2"/>
              </a:buBlip>
              <a:defRPr sz="1600">
                <a:solidFill>
                  <a:srgbClr val="00142D"/>
                </a:solidFill>
                <a:latin typeface="Arial" pitchFamily="34" charset="0"/>
                <a:cs typeface="Arial" pitchFamily="34" charset="0"/>
              </a:defRPr>
            </a:lvl2pPr>
            <a:lvl3pPr>
              <a:buFontTx/>
              <a:buBlip>
                <a:blip r:embed="rId2"/>
              </a:buBlip>
              <a:defRPr sz="1600">
                <a:solidFill>
                  <a:srgbClr val="00142D"/>
                </a:solidFill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rgbClr val="00142D"/>
                </a:solidFill>
                <a:latin typeface="Arial" pitchFamily="34" charset="0"/>
                <a:cs typeface="Arial" pitchFamily="34" charset="0"/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rgbClr val="00142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/>
          </p:nvPr>
        </p:nvSpPr>
        <p:spPr>
          <a:xfrm>
            <a:off x="6103475" y="2063069"/>
            <a:ext cx="5342400" cy="4309502"/>
          </a:xfrm>
        </p:spPr>
        <p:txBody>
          <a:bodyPr>
            <a:normAutofit/>
          </a:bodyPr>
          <a:lstStyle>
            <a:lvl1pPr marL="0" indent="0">
              <a:spcAft>
                <a:spcPts val="900"/>
              </a:spcAft>
              <a:buFontTx/>
              <a:buNone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buFontTx/>
              <a:buBlip>
                <a:blip r:embed="rId2"/>
              </a:buBlip>
              <a:defRPr sz="1600">
                <a:solidFill>
                  <a:srgbClr val="00142D"/>
                </a:solidFill>
                <a:latin typeface="Arial" pitchFamily="34" charset="0"/>
                <a:cs typeface="Arial" pitchFamily="34" charset="0"/>
              </a:defRPr>
            </a:lvl2pPr>
            <a:lvl3pPr>
              <a:buFontTx/>
              <a:buBlip>
                <a:blip r:embed="rId2"/>
              </a:buBlip>
              <a:defRPr sz="1600">
                <a:solidFill>
                  <a:srgbClr val="00142D"/>
                </a:solidFill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rgbClr val="00142D"/>
                </a:solidFill>
                <a:latin typeface="Arial" pitchFamily="34" charset="0"/>
                <a:cs typeface="Arial" pitchFamily="34" charset="0"/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rgbClr val="00142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1331" y="6543745"/>
            <a:ext cx="5925029" cy="144000"/>
          </a:xfrm>
          <a:prstGeom prst="rect">
            <a:avLst/>
          </a:prstGeom>
        </p:spPr>
        <p:txBody>
          <a:bodyPr anchor="ctr"/>
          <a:lstStyle>
            <a:lvl1pPr algn="l">
              <a:defRPr sz="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2385866" y="6543729"/>
            <a:ext cx="1000005" cy="144016"/>
          </a:xfrm>
          <a:prstGeom prst="rect">
            <a:avLst/>
          </a:prstGeom>
        </p:spPr>
        <p:txBody>
          <a:bodyPr anchor="ctr"/>
          <a:lstStyle>
            <a:lvl1pPr algn="l">
              <a:defRPr sz="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751576" y="6543729"/>
            <a:ext cx="528000" cy="144016"/>
          </a:xfrm>
          <a:prstGeom prst="rect">
            <a:avLst/>
          </a:prstGeom>
        </p:spPr>
        <p:txBody>
          <a:bodyPr anchor="ctr"/>
          <a:lstStyle>
            <a:lvl1pPr algn="l">
              <a:defRPr sz="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A949A86-1EA7-478D-A726-2AA78DB4A75E}" type="slidenum">
              <a:rPr lang="de-CH" smtClean="0"/>
              <a:pPr/>
              <a:t>‹#›</a:t>
            </a:fld>
            <a:endParaRPr lang="de-CH" dirty="0"/>
          </a:p>
        </p:txBody>
      </p:sp>
      <p:pic>
        <p:nvPicPr>
          <p:cNvPr id="17" name="Picture 3" descr="K:\Kunden\I\IT-LogixAG\Projekte\2011.01 IT-Logix Rebranding\Ergebnisse\Folienmaster\Grafiken PP Master\it-logix_PP_Logo_ohclaim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431" y="6543729"/>
            <a:ext cx="756000" cy="120639"/>
          </a:xfrm>
          <a:prstGeom prst="rect">
            <a:avLst/>
          </a:prstGeom>
          <a:noFill/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99" y="6219692"/>
            <a:ext cx="1522800" cy="59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5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2313858" y="6366923"/>
            <a:ext cx="1000005" cy="144016"/>
          </a:xfrm>
          <a:prstGeom prst="rect">
            <a:avLst/>
          </a:prstGeom>
        </p:spPr>
        <p:txBody>
          <a:bodyPr anchor="ctr"/>
          <a:lstStyle>
            <a:lvl1pPr algn="l">
              <a:defRPr sz="800" b="1">
                <a:solidFill>
                  <a:srgbClr val="00142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734995" y="6366923"/>
            <a:ext cx="528000" cy="144016"/>
          </a:xfrm>
          <a:prstGeom prst="rect">
            <a:avLst/>
          </a:prstGeom>
        </p:spPr>
        <p:txBody>
          <a:bodyPr anchor="ctr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A949A86-1EA7-478D-A726-2AA78DB4A75E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39323" y="6366923"/>
            <a:ext cx="4772901" cy="144016"/>
          </a:xfrm>
          <a:prstGeom prst="rect">
            <a:avLst/>
          </a:prstGeom>
        </p:spPr>
        <p:txBody>
          <a:bodyPr anchor="ctr"/>
          <a:lstStyle>
            <a:lvl1pPr algn="l">
              <a:defRPr sz="800" b="1">
                <a:solidFill>
                  <a:srgbClr val="00142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A2 T-Shirt-Grösse M: Share A Common Language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6339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7" r:id="rId4"/>
    <p:sldLayoutId id="2147483668" r:id="rId5"/>
    <p:sldLayoutId id="2147483663" r:id="rId6"/>
    <p:sldLayoutId id="2147483658" r:id="rId7"/>
    <p:sldLayoutId id="2147483667" r:id="rId8"/>
    <p:sldLayoutId id="2147483665" r:id="rId9"/>
    <p:sldLayoutId id="2147483664" r:id="rId10"/>
    <p:sldLayoutId id="2147483669" r:id="rId11"/>
    <p:sldLayoutId id="2147483666" r:id="rId12"/>
    <p:sldLayoutId id="2147483655" r:id="rId13"/>
    <p:sldLayoutId id="2147483656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sqlbi.com/tools/ssas-tabular-translator/" TargetMode="Externa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20.jpeg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image" Target="../media/image16.jpeg"/><Relationship Id="rId9" Type="http://schemas.openxmlformats.org/officeDocument/2006/relationships/image" Target="../media/image1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rbranger@it-logix.ch" TargetMode="External"/><Relationship Id="rId2" Type="http://schemas.openxmlformats.org/officeDocument/2006/relationships/hyperlink" Target="mailto:mfehrendt@it-logix.ch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08467" y="3253081"/>
            <a:ext cx="10788133" cy="1456202"/>
          </a:xfrm>
        </p:spPr>
        <p:txBody>
          <a:bodyPr/>
          <a:lstStyle/>
          <a:p>
            <a:r>
              <a:rPr lang="de-CH" dirty="0"/>
              <a:t>Share a Common Language / T-Shirt-Grösse M</a:t>
            </a:r>
            <a:br>
              <a:rPr lang="de-CH" dirty="0"/>
            </a:br>
            <a:r>
              <a:rPr lang="de-CH" dirty="0"/>
              <a:t>A2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05755" y="5069324"/>
            <a:ext cx="8051829" cy="941796"/>
          </a:xfrm>
        </p:spPr>
        <p:txBody>
          <a:bodyPr/>
          <a:lstStyle/>
          <a:p>
            <a:r>
              <a:rPr lang="de-DE" dirty="0"/>
              <a:t>Referenten: Marcel Fehrendt, Raphael Branger</a:t>
            </a:r>
          </a:p>
          <a:p>
            <a:endParaRPr lang="de-DE" dirty="0"/>
          </a:p>
          <a:p>
            <a:r>
              <a:rPr lang="de-DE" dirty="0"/>
              <a:t>Zürich, 1. Juli 2019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94483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Projekttyp wählen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94793" y="1054125"/>
            <a:ext cx="3612975" cy="3094955"/>
          </a:xfrm>
        </p:spPr>
        <p:txBody>
          <a:bodyPr/>
          <a:lstStyle/>
          <a:p>
            <a:r>
              <a:rPr lang="de-CH" dirty="0"/>
              <a:t>Heute beginnen wir «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scratch</a:t>
            </a:r>
            <a:r>
              <a:rPr lang="de-CH" dirty="0"/>
              <a:t>»,</a:t>
            </a:r>
          </a:p>
          <a:p>
            <a:r>
              <a:rPr lang="de-CH" dirty="0"/>
              <a:t>möglich wäre aber auch der Start auf Basis einer bestehenden Lösung der T-Shirt-Grösse S (auf Basis Excel Power Pivot oder Power BI)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10</a:t>
            </a:fld>
            <a:endParaRPr lang="de-CH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722D46-8C32-4418-B29B-1AEF40C59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84" y="1124744"/>
            <a:ext cx="7200800" cy="5008917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80381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1E5A1-334B-4B5E-923A-AA1D6DD5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Arbeitsserver und </a:t>
            </a:r>
            <a:r>
              <a:rPr lang="de-CH" dirty="0" err="1"/>
              <a:t>Compatibility</a:t>
            </a:r>
            <a:r>
              <a:rPr lang="de-CH" dirty="0"/>
              <a:t> Level wählen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4F97F-A2BD-4AAB-9AB4-009F842809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e-CH" dirty="0"/>
              <a:t>Auf welchem Server wollen wir arbeiten?</a:t>
            </a:r>
            <a:br>
              <a:rPr lang="de-CH" dirty="0"/>
            </a:br>
            <a:r>
              <a:rPr lang="de-CH" dirty="0"/>
              <a:t>Mit welcher Server-Version wollen wir arbeiten?</a:t>
            </a:r>
            <a:br>
              <a:rPr lang="de-CH" dirty="0"/>
            </a:br>
            <a:r>
              <a:rPr lang="de-CH" dirty="0">
                <a:sym typeface="Wingdings" panose="05000000000000000000" pitchFamily="2" charset="2"/>
              </a:rPr>
              <a:t> Je höher das </a:t>
            </a:r>
            <a:r>
              <a:rPr lang="de-CH" dirty="0" err="1">
                <a:sym typeface="Wingdings" panose="05000000000000000000" pitchFamily="2" charset="2"/>
              </a:rPr>
              <a:t>Compatibility</a:t>
            </a:r>
            <a:r>
              <a:rPr lang="de-CH" dirty="0">
                <a:sym typeface="Wingdings" panose="05000000000000000000" pitchFamily="2" charset="2"/>
              </a:rPr>
              <a:t> Level, desto mehr Features sind verfügbar.</a:t>
            </a:r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18B100-4E6C-4B7F-BF04-AE45B0B9A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2831B-B650-4F43-83DC-500F2B4CEA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D5DC7-D133-4F00-A32B-A114EA7F7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11</a:t>
            </a:fld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4EC498-0775-41DC-8585-F3748218F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67" y="2426982"/>
            <a:ext cx="4351397" cy="3810330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048BAD-CFCE-4B77-86CB-4B5701920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551" y="3711063"/>
            <a:ext cx="4160881" cy="1242168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6596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B789-15FD-4787-9EBD-D040503AE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«Legacy» Datenimport aktivieren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4CE5B-A144-4D62-8070-DE79916413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Was im SQL Server 2016 noch «State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Art» war, ist nun bereits «Legacy» und muss zuerst aktiviert werden.</a:t>
            </a:r>
          </a:p>
          <a:p>
            <a:r>
              <a:rPr lang="de-CH" dirty="0"/>
              <a:t>Auf diese Legacy-Datenquellen muss nicht verzichtet werden, gerade wenn man SQL als Abfragesprache bevorzugt.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8AA80-20EF-4387-84E0-1F62F30DE1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01D07B-351D-4585-A1C5-E4ED8ECB1E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662ED-F3C0-48A2-A408-CD0EC811E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12</a:t>
            </a:fld>
            <a:endParaRPr lang="de-C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B08216-11C1-4CE2-B88D-289D5C194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17" y="1995151"/>
            <a:ext cx="6038031" cy="3533064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200FCC-B94F-45CC-A5F5-AE01CC5B3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12" y="2014421"/>
            <a:ext cx="2110923" cy="1920406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9936E2-CED5-40E6-8212-7462700D3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112" y="4229879"/>
            <a:ext cx="2820688" cy="1575385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9307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3F22-E590-4A8E-85DE-EBCA6E140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Datenquelle auswählen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A1F8D-FD46-4B55-AA0D-08104B1752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4793" y="1054125"/>
            <a:ext cx="11051082" cy="502667"/>
          </a:xfrm>
        </p:spPr>
        <p:txBody>
          <a:bodyPr/>
          <a:lstStyle/>
          <a:p>
            <a:r>
              <a:rPr lang="de-CH" dirty="0"/>
              <a:t>Als erster Schritt wählen wir den Typ der Datenquelle aus.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B438D-EB98-475E-A320-3E815CF4F0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4602D-73F3-467B-9287-88A47DCC0D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53069-7CBC-43D7-B64B-BBD91C8D7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13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9A9B0A-7403-4D90-A0BB-D5213DFB6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628800"/>
            <a:ext cx="4220510" cy="4608512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833390-F516-4360-8426-40B10A336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161" y="1628800"/>
            <a:ext cx="4054191" cy="4389500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9513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8B5E7-0925-453A-B097-969FF1786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Daten laden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BD5C9-D564-4BAC-878C-26BE052B3B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Anschliessend wählen wir die benötigen Tabellen aus und laden sie in das Modell.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DB4C61-FEE8-496D-83E8-98963C39D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AFD5E-E4FA-4D47-9FDB-B73EFA9B86D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74CF5-A597-4E6E-8A64-A123F9E7A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14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15B099-18DA-4443-97D7-5ADDA385A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74" y="1624211"/>
            <a:ext cx="4069433" cy="4366638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9B1350-9F5B-4793-BA0C-5BEB12CDE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385" y="1636824"/>
            <a:ext cx="4061812" cy="4359018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B2CCE8-7C07-49AE-8512-31FFE82CB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896" y="1633014"/>
            <a:ext cx="4061812" cy="4366638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158189-2DA3-4DA6-B869-52A1257FB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5030" y="1624211"/>
            <a:ext cx="4061812" cy="4359018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0987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CE8C5-0B49-489C-BBC4-5E8515CA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Zwischenstand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87C71-E606-49FF-A249-47F1EFB2C4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4793" y="1054125"/>
            <a:ext cx="11051082" cy="587047"/>
          </a:xfrm>
        </p:spPr>
        <p:txBody>
          <a:bodyPr/>
          <a:lstStyle/>
          <a:p>
            <a:r>
              <a:rPr lang="de-CH" dirty="0"/>
              <a:t>Die beiden Tabellen </a:t>
            </a:r>
            <a:r>
              <a:rPr lang="de-CH" dirty="0" err="1"/>
              <a:t>SalesOrderDetail</a:t>
            </a:r>
            <a:r>
              <a:rPr lang="de-CH" dirty="0"/>
              <a:t> und </a:t>
            </a:r>
            <a:r>
              <a:rPr lang="de-CH" dirty="0" err="1"/>
              <a:t>SalesOrderHeader</a:t>
            </a:r>
            <a:r>
              <a:rPr lang="de-CH" dirty="0"/>
              <a:t> wollen wir als eine Faktentabelle zusammenfassen.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70BA76-6E1E-480C-B68C-0162BC7A7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01EAF-DE25-46EF-9651-2F8A99567AE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AB7FA-693A-40D6-B6F9-444DB919BF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15</a:t>
            </a:fld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4F63D8-D50D-4CCB-9C64-363332B33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5" y="1728297"/>
            <a:ext cx="7583001" cy="4437007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43559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65D1F-A979-4905-BC9B-885B17E1C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Datenimport zum Zweiten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CC0FC-23ED-4D6C-92FB-C920A74287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Wir gehen nochmals zurück zum Daten Import, wählen diesmal aber «Write a </a:t>
            </a:r>
            <a:r>
              <a:rPr lang="de-CH" dirty="0" err="1"/>
              <a:t>query</a:t>
            </a:r>
            <a:r>
              <a:rPr lang="de-CH" dirty="0"/>
              <a:t>» aus.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BBA341-7FE4-40DC-A516-86770E39DF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DFC37-06E1-4C98-B081-2DDC927D94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189E6-BB30-469A-93DE-7936C3764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16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87672E-8288-4125-B816-C876F7F74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43" y="1740094"/>
            <a:ext cx="3084158" cy="1328865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4FEEFB-AB60-4C64-B333-92AA4FA2B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42" y="3423505"/>
            <a:ext cx="5659957" cy="2669791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9937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65D1F-A979-4905-BC9B-885B17E1C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Mit Drag ‘n Drop zur Abfrage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CC0FC-23ED-4D6C-92FB-C920A74287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Wer nicht selber SQL schreiben mag, kann vieles mit dem Table Import Wizard erstellen.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BBA341-7FE4-40DC-A516-86770E39DF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DFC37-06E1-4C98-B081-2DDC927D94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189E6-BB30-469A-93DE-7936C3764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17</a:t>
            </a:fld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4D36C4-CE03-43B8-9113-E279A5156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43" y="1677512"/>
            <a:ext cx="6302637" cy="4451676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227C86-CD1C-4096-985D-7FE54983D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840" y="1674064"/>
            <a:ext cx="6790035" cy="4467128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836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39448-4350-4EF6-9045-7DDFB8853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Das Endresultat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3136B-ED8B-4C94-AC4A-7082C6D0B8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4793" y="1054125"/>
            <a:ext cx="11051082" cy="566569"/>
          </a:xfrm>
        </p:spPr>
        <p:txBody>
          <a:bodyPr/>
          <a:lstStyle/>
          <a:p>
            <a:r>
              <a:rPr lang="de-CH" dirty="0"/>
              <a:t>Als Output aus dem Table Import Wizard erhalten wir eine SQL-Abfrage, deren Resultat wir in das Modell importieren.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FB438D-C7EB-4041-916E-9278D0DDD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009EC-9C1C-43F7-AA24-8EA6DB42B2D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6B10-670D-4791-9CC6-7DF235680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18</a:t>
            </a:fld>
            <a:endParaRPr lang="de-C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65D91C-1DCC-4B43-AC0E-F522B6B02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111" y="1715007"/>
            <a:ext cx="4069433" cy="43742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0C4C4E-6933-4C8D-8B5E-CC7EBABCC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1700808"/>
            <a:ext cx="5962909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3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35ADF-5058-451B-B793-F95B9BFDB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Noch etwas Kosmetik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F6CCF-F123-4CC9-9B9F-119F799BC8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Die anderen Tabellen benennen wir noch etwas um und entfernen Felder, welche wir z.B. in der </a:t>
            </a:r>
            <a:r>
              <a:rPr lang="de-CH" dirty="0" err="1"/>
              <a:t>dimOrder</a:t>
            </a:r>
            <a:r>
              <a:rPr lang="de-CH" dirty="0"/>
              <a:t> (ehemals </a:t>
            </a:r>
            <a:r>
              <a:rPr lang="de-CH" dirty="0" err="1"/>
              <a:t>SalesOrderHeader</a:t>
            </a:r>
            <a:r>
              <a:rPr lang="de-CH" dirty="0"/>
              <a:t>) nicht mehr benötigen.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D55CFC-C5E5-445E-8389-A668C20AD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EFB2E-8782-4053-802C-71EC71FCF7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64601-97B2-4E1A-A808-AEFEA0C32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19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C93B83-5710-48ED-B81D-41300F8A6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94" y="1916832"/>
            <a:ext cx="5608806" cy="4038950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59881B-321F-4E73-908C-C2A4A4626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858" y="1916832"/>
            <a:ext cx="1531753" cy="12802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0D0D32-1A1C-43E4-B1E6-F5B974FC0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858" y="3545415"/>
            <a:ext cx="1760373" cy="10287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8A4C81-6EA0-47CF-8F4B-152091034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4872" y="1916832"/>
            <a:ext cx="1508891" cy="26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3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/>
              <a:t>Übersicht T-Shirt-Grössen</a:t>
            </a:r>
          </a:p>
          <a:p>
            <a:r>
              <a:rPr lang="de-CH" dirty="0"/>
              <a:t>Was ist SSAS </a:t>
            </a:r>
            <a:r>
              <a:rPr lang="de-CH" dirty="0" err="1"/>
              <a:t>Tabular</a:t>
            </a:r>
            <a:endParaRPr lang="de-CH" dirty="0"/>
          </a:p>
          <a:p>
            <a:r>
              <a:rPr lang="de-CH" dirty="0" err="1"/>
              <a:t>Tabulares</a:t>
            </a:r>
            <a:r>
              <a:rPr lang="de-CH" dirty="0"/>
              <a:t> Modell – SQL-Import</a:t>
            </a:r>
          </a:p>
          <a:p>
            <a:r>
              <a:rPr lang="de-CH" dirty="0" err="1"/>
              <a:t>Tabulares</a:t>
            </a:r>
            <a:r>
              <a:rPr lang="de-CH" dirty="0"/>
              <a:t> Modell – Power Query Import</a:t>
            </a:r>
          </a:p>
          <a:p>
            <a:r>
              <a:rPr lang="de-CH" dirty="0"/>
              <a:t>Weitere Features</a:t>
            </a:r>
          </a:p>
          <a:p>
            <a:pPr lvl="1"/>
            <a:r>
              <a:rPr lang="de-CH" dirty="0"/>
              <a:t>Partitionen</a:t>
            </a:r>
          </a:p>
          <a:p>
            <a:pPr lvl="1"/>
            <a:r>
              <a:rPr lang="de-CH" dirty="0"/>
              <a:t>Übersetzungen</a:t>
            </a:r>
          </a:p>
          <a:p>
            <a:pPr lvl="1"/>
            <a:r>
              <a:rPr lang="de-CH" dirty="0"/>
              <a:t>Perspektiven</a:t>
            </a:r>
          </a:p>
          <a:p>
            <a:pPr lvl="1"/>
            <a:r>
              <a:rPr lang="de-CH" dirty="0" err="1"/>
              <a:t>Deployment</a:t>
            </a:r>
            <a:r>
              <a:rPr lang="de-CH" dirty="0"/>
              <a:t> nach Azure Analysis Services</a:t>
            </a:r>
          </a:p>
          <a:p>
            <a:r>
              <a:rPr lang="de-CH" dirty="0"/>
              <a:t>Zusammenfassung </a:t>
            </a:r>
            <a:r>
              <a:rPr lang="de-CH"/>
              <a:t>und Ausblick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036147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EADD1-17FC-4809-B33D-D05F97338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Beziehungen definieren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FD871-21D1-4117-A81F-24BA99A020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4793" y="1054125"/>
            <a:ext cx="11051082" cy="336663"/>
          </a:xfrm>
        </p:spPr>
        <p:txBody>
          <a:bodyPr/>
          <a:lstStyle/>
          <a:p>
            <a:r>
              <a:rPr lang="de-CH" dirty="0"/>
              <a:t>Nun müssen wir noch die Beziehungen zwischen den Tabellen definieren.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D641D3-D679-41AB-9293-74DFBDB830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5C523C-45E4-46B4-8916-22EC40A43C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233DF-6C97-4DDD-B261-DD1ADBFB1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20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1BF9CF-5903-46B4-8365-D628612B9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604875"/>
            <a:ext cx="4976291" cy="3787468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2162C6-B1A5-46C8-81B9-552874D4E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334" y="2060848"/>
            <a:ext cx="5544616" cy="4053201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F8FD871-21D1-4117-A81F-24BA99A020AA}"/>
              </a:ext>
            </a:extLst>
          </p:cNvPr>
          <p:cNvSpPr txBox="1">
            <a:spLocks/>
          </p:cNvSpPr>
          <p:nvPr/>
        </p:nvSpPr>
        <p:spPr>
          <a:xfrm>
            <a:off x="5844817" y="1579376"/>
            <a:ext cx="4356675" cy="3271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Etwas fehlt aber noch: Die Datumsdimension!</a:t>
            </a:r>
          </a:p>
        </p:txBody>
      </p:sp>
    </p:spTree>
    <p:extLst>
      <p:ext uri="{BB962C8B-B14F-4D97-AF65-F5344CB8AC3E}">
        <p14:creationId xmlns:p14="http://schemas.microsoft.com/office/powerpoint/2010/main" val="153876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819C8-53C1-4968-B62F-B63A58D39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Datumsdimension mit DAX generieren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8599F-7280-4D1D-8156-6C95556F8F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83323" y="1054125"/>
            <a:ext cx="5862552" cy="862707"/>
          </a:xfrm>
        </p:spPr>
        <p:txBody>
          <a:bodyPr/>
          <a:lstStyle/>
          <a:p>
            <a:r>
              <a:rPr lang="de-CH" dirty="0"/>
              <a:t>Mit DAX kann man auch Daten generieren.</a:t>
            </a:r>
          </a:p>
          <a:p>
            <a:r>
              <a:rPr lang="de-CH" dirty="0"/>
              <a:t>Das </a:t>
            </a:r>
            <a:r>
              <a:rPr lang="de-CH" dirty="0" err="1"/>
              <a:t>tabulare</a:t>
            </a:r>
            <a:r>
              <a:rPr lang="de-CH" dirty="0"/>
              <a:t> Modell dient auch dazu, bestimmte Format-Optionen für das Frontend vorzudefinieren.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34179B-B94A-4D38-962C-86192877F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6E1C8-D0A9-49FE-B66C-D26B7E2A6E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9AF0F-BD3F-4966-A780-40806C489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21</a:t>
            </a:fld>
            <a:endParaRPr lang="de-C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C7588C-AF2D-40E7-A108-250F30BC6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052736"/>
            <a:ext cx="4571404" cy="5112568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AC6B14-3B09-4F77-9BB2-FE2A45ECCE40}"/>
              </a:ext>
            </a:extLst>
          </p:cNvPr>
          <p:cNvSpPr txBox="1"/>
          <p:nvPr/>
        </p:nvSpPr>
        <p:spPr>
          <a:xfrm>
            <a:off x="407368" y="6165304"/>
            <a:ext cx="5446460" cy="2880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CH" sz="1000" dirty="0"/>
              <a:t>Quelle: https://www.sqlbi.com/articles/using-generate-and-row-instead-of-addcolumns-in-dax/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0299B8-E9CC-4E3D-B2FE-8B8F024AC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302" y="2043532"/>
            <a:ext cx="1219306" cy="845893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B6018E-BBAA-4EA6-849A-D2B0294BE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2990" y="2055647"/>
            <a:ext cx="2552921" cy="815411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D706A4-BD36-42A8-92F0-D459089659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930" y="4547012"/>
            <a:ext cx="3784920" cy="1805330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01F4AC-9E86-437A-9121-AF94102AEE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3323" y="2039126"/>
            <a:ext cx="906859" cy="609653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6C36C9-4930-4C12-B004-5A72FF3302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9092" y="2776739"/>
            <a:ext cx="1610377" cy="1442500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6913FE-B375-424D-82F0-628648B44A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5302" y="3091856"/>
            <a:ext cx="2552921" cy="1318374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0454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C36D7-9697-45B6-A0C9-5C3C429A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Star Schema V1.0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C295E-149C-4BB5-BDF2-488704B527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4A0245-0238-4634-941A-4363320C8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A0F8ED-14D1-4892-9A26-5127F406FC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B227E-44F0-4292-AB4E-080E08FBC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22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317958-0C90-43CD-B331-552E13511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054125"/>
            <a:ext cx="7552074" cy="5182049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72622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9E689-78CF-4C2D-8762-1029AC26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Kennzahlen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5EF40-BA19-4A75-A69B-9C138D7840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Mittels DAX können wir nun erste Kennzahlen definieren.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42EC9-F318-4797-8B09-6FB5EDB70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B5865-275A-4476-87E9-ABD94E55F2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ACF3C-16DA-46B4-883E-9B730DA23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23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00E3D0-3007-43AD-8E72-7249B872A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77" y="1738630"/>
            <a:ext cx="10697291" cy="587047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28BA53-05D8-4A48-9F83-E3C4FBE1C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76" y="2716658"/>
            <a:ext cx="4081371" cy="587047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8BABA1-DA46-425C-9C98-61BD04AF1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476" y="3653267"/>
            <a:ext cx="9152989" cy="432047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5113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FB4C-0E70-4787-9484-A727BCEB0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Deployment</a:t>
            </a:r>
            <a:r>
              <a:rPr lang="de-CH" dirty="0"/>
              <a:t> konfigurieren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2C2F8-C2E3-477E-9B19-140EB05FE7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4793" y="1054125"/>
            <a:ext cx="11051082" cy="718691"/>
          </a:xfrm>
        </p:spPr>
        <p:txBody>
          <a:bodyPr/>
          <a:lstStyle/>
          <a:p>
            <a:r>
              <a:rPr lang="de-CH" dirty="0"/>
              <a:t>Noch läuft alles in einer temporären Arbeitsdatendank (Workspace). Daher müssen wir unser Modell nun «</a:t>
            </a:r>
            <a:r>
              <a:rPr lang="de-CH" dirty="0" err="1"/>
              <a:t>deployen</a:t>
            </a:r>
            <a:r>
              <a:rPr lang="de-CH" dirty="0"/>
              <a:t>», d.h. wir legen dadurch die «richtige» Datenbank an.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710D80-E9E0-49EB-A8F7-CEB753C59F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4A968-978E-4DA3-B455-5BF251ABD79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FDA05-6B85-4505-8589-02D5EBC62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24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F5322-F242-4A5E-B182-47FEC2ACB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75" y="1938899"/>
            <a:ext cx="3322540" cy="4226405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8B0A04-61F2-44B3-91F2-708A29F80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808" y="1938899"/>
            <a:ext cx="5860288" cy="3330229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2945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6380-25B5-4237-A501-8D3B669E2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Deployment</a:t>
            </a:r>
            <a:r>
              <a:rPr lang="de-CH" dirty="0"/>
              <a:t> ausführen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44AD2-FEA8-43E8-8706-341C8330D0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Das Modell wird deployt und ein erstes Mal aktualisiert.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5C6C83-7306-4EFA-96B1-90B8A52F0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D26FE-B4D0-4627-AF3B-73601C48854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37AA9-C12A-45D1-BAFB-59C511D81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25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7A8464-A5F3-43EF-956B-000F79437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740818"/>
            <a:ext cx="4137064" cy="2520280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DD5EE1-9FFF-4EB8-94C2-61D79F90B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904" y="1740818"/>
            <a:ext cx="6086241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3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066CA-0AE3-4D81-8662-D41B0FBD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Zugriff aus Excel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65428-A430-4C4C-BE01-715305EA0D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In Excel können wir nun direkt auf das Modell zugreifen.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B3E08-3A6E-4C24-9F5D-288E6A7C5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92AE4-8258-4114-ABDC-122383BE73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68911-1AB5-454E-AC35-8F7D997FA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26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D55089-6AAC-49D0-AE7E-6BE0F8DD6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700808"/>
            <a:ext cx="6385478" cy="4032448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FEC250-95D5-4466-ADBF-CA7BE51BD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496" y="2132808"/>
            <a:ext cx="4449802" cy="3168399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BF8865-6F0C-4674-9088-7A3B36D61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542" y="2947500"/>
            <a:ext cx="4132465" cy="3001732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258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814C-6041-46D0-9DA9-33AD4B655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Excel Pivot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4A762-BC14-4582-8C29-53D1882048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Der einfachste Weg für den Datenzugriff ist eine Excel Pivot-Tabelle.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BF5BB6-18C5-4E9A-A6E0-6B9D1E6B5F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904DC-3C57-4B99-801B-38BF2BA521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C868A-49E4-4491-ABE3-ACCA42D8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27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EE1F98-A227-454E-92F9-E2B2031E9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656361"/>
            <a:ext cx="7135298" cy="2348703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EC41BA-84A9-4F6A-B558-564EC1801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224" y="620688"/>
            <a:ext cx="1800200" cy="5456466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3467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ABD42-7F83-4CD2-A90F-1F0BC27A2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Zugriff aus Power BI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E81D7-65EA-421A-8DF4-8B7E09AD0C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Der Zugriff in Power BI fällt genau so einfach aus!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43DF17-6F08-455E-AB8F-06F158AC7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5C88D0-4A59-4990-952D-242311394D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8EF36-4BC8-4913-A079-C28674F7B2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28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ACEA8E-2D23-43CA-9EF4-97FD122B4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98" y="1628800"/>
            <a:ext cx="3993226" cy="4480948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AB635B-BD70-4AC2-98EC-BF5913E5C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380" y="2841419"/>
            <a:ext cx="5303980" cy="2415749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A5B51E-D969-43C2-96CB-BC8D46ECD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6400" y="421493"/>
            <a:ext cx="1325247" cy="570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8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B0CE2-E389-4405-8C8C-AE1C84438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Tabulares</a:t>
            </a:r>
            <a:r>
              <a:rPr lang="de-CH" dirty="0"/>
              <a:t> Modell – Power Query Import</a:t>
            </a:r>
          </a:p>
        </p:txBody>
      </p:sp>
    </p:spTree>
    <p:extLst>
      <p:ext uri="{BB962C8B-B14F-4D97-AF65-F5344CB8AC3E}">
        <p14:creationId xmlns:p14="http://schemas.microsoft.com/office/powerpoint/2010/main" val="3757468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Übersicht T-Shirt-Grössen 5’</a:t>
            </a:r>
          </a:p>
          <a:p>
            <a:pPr lvl="1"/>
            <a:r>
              <a:rPr lang="de-CH" dirty="0"/>
              <a:t>Anforderungen / Gründe</a:t>
            </a:r>
          </a:p>
          <a:p>
            <a:r>
              <a:rPr lang="de-CH" dirty="0"/>
              <a:t>Was ist SSAS </a:t>
            </a:r>
            <a:r>
              <a:rPr lang="de-CH" dirty="0" err="1"/>
              <a:t>Tabular</a:t>
            </a:r>
            <a:r>
              <a:rPr lang="de-CH" dirty="0"/>
              <a:t> 5’</a:t>
            </a:r>
          </a:p>
          <a:p>
            <a:r>
              <a:rPr lang="de-CH" dirty="0"/>
              <a:t>Entwicklung Grundmodell in Visual Studio auf Basis SQL-Server-Tabellen inkl. </a:t>
            </a:r>
            <a:r>
              <a:rPr lang="de-CH" dirty="0" err="1"/>
              <a:t>Deployment</a:t>
            </a:r>
            <a:r>
              <a:rPr lang="de-CH" dirty="0"/>
              <a:t> und </a:t>
            </a:r>
            <a:r>
              <a:rPr lang="de-CH" dirty="0" err="1"/>
              <a:t>Process</a:t>
            </a:r>
            <a:r>
              <a:rPr lang="de-CH" dirty="0"/>
              <a:t> auf SSAS 5’</a:t>
            </a:r>
          </a:p>
          <a:p>
            <a:pPr lvl="1"/>
            <a:r>
              <a:rPr lang="de-CH" dirty="0"/>
              <a:t>Inkl. </a:t>
            </a:r>
            <a:r>
              <a:rPr lang="de-CH" dirty="0" err="1"/>
              <a:t>DimDate</a:t>
            </a:r>
            <a:r>
              <a:rPr lang="de-CH" dirty="0"/>
              <a:t> mittels DAX</a:t>
            </a:r>
          </a:p>
          <a:p>
            <a:r>
              <a:rPr lang="de-CH" dirty="0"/>
              <a:t>Entwicklung Grundmodell auf Basis Power Query  inkl. </a:t>
            </a:r>
            <a:r>
              <a:rPr lang="de-CH" dirty="0" err="1"/>
              <a:t>DimDate</a:t>
            </a:r>
            <a:r>
              <a:rPr lang="de-CH" dirty="0"/>
              <a:t> 5’</a:t>
            </a:r>
          </a:p>
          <a:p>
            <a:r>
              <a:rPr lang="de-CH" dirty="0"/>
              <a:t>Partitionen 5’</a:t>
            </a:r>
          </a:p>
          <a:p>
            <a:r>
              <a:rPr lang="de-CH" dirty="0">
                <a:solidFill>
                  <a:srgbClr val="FF0000"/>
                </a:solidFill>
              </a:rPr>
              <a:t>Übersetzungen 5’</a:t>
            </a:r>
          </a:p>
          <a:p>
            <a:r>
              <a:rPr lang="de-CH" dirty="0" err="1">
                <a:solidFill>
                  <a:srgbClr val="FF0000"/>
                </a:solidFill>
              </a:rPr>
              <a:t>Deployment</a:t>
            </a:r>
            <a:r>
              <a:rPr lang="de-CH" dirty="0">
                <a:solidFill>
                  <a:srgbClr val="FF0000"/>
                </a:solidFill>
              </a:rPr>
              <a:t> nach AAS und Zugriff aus Power BI Desktop 5’</a:t>
            </a:r>
          </a:p>
          <a:p>
            <a:r>
              <a:rPr lang="de-CH" dirty="0">
                <a:solidFill>
                  <a:srgbClr val="FF0000"/>
                </a:solidFill>
              </a:rPr>
              <a:t>Zusammenfassung und Ausblick 5’</a:t>
            </a:r>
          </a:p>
          <a:p>
            <a:r>
              <a:rPr lang="de-CH" dirty="0" err="1"/>
              <a:t>To</a:t>
            </a:r>
            <a:r>
              <a:rPr lang="de-CH" dirty="0"/>
              <a:t> Dos:</a:t>
            </a:r>
          </a:p>
          <a:p>
            <a:pPr lvl="1"/>
            <a:r>
              <a:rPr lang="de-CH" dirty="0"/>
              <a:t>Perspektiven</a:t>
            </a:r>
          </a:p>
          <a:p>
            <a:pPr lvl="1"/>
            <a:r>
              <a:rPr lang="de-CH" strike="sngStrike" dirty="0" err="1"/>
              <a:t>Tabular</a:t>
            </a:r>
            <a:r>
              <a:rPr lang="de-CH" strike="sngStrike" dirty="0"/>
              <a:t> Editor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940399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EA203-34EE-4A02-A70B-2D6A13E3A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Zurück auf Start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C0353-D9FD-4D0F-B4C6-B61AE7DE70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Wir erstellen nochmals ein neues Projekt – diesmal importieren wir die Daten mittels Power Query.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AD0F63-3031-428B-A19C-BF3284935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7C9E4-18CD-4F89-BCAE-AB73966CEB2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0A178-2240-4C65-8C90-26959E515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30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D80E53-3D94-4600-AD9F-DAE43F28C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97" y="1628800"/>
            <a:ext cx="5296359" cy="45571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2A652B-5B4B-4673-93B7-4304A82C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2998341"/>
            <a:ext cx="3888575" cy="13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68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DAF7E-1A8B-4ED9-91AE-B81915DCE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Kleiner Exkurs – Datenquellen-Vielfalt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59992-784B-4854-BAE2-222503D062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Es stehen uns alle «modernen» Datenquellen der «</a:t>
            </a:r>
            <a:r>
              <a:rPr lang="de-CH" dirty="0" err="1"/>
              <a:t>Get</a:t>
            </a:r>
            <a:r>
              <a:rPr lang="de-CH" dirty="0"/>
              <a:t> Data Experience» zur Auswahl – analog Power BI und Excel.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BFE3C1-4FC2-4097-8796-5226B29E8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65A28-ED10-417D-84F4-6814A3AA8CB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39357-FD81-4479-890F-92E0B8347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31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3720D1-DD9B-42FC-91FE-3527214BE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08" y="1438941"/>
            <a:ext cx="4618120" cy="5014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567324-030D-4942-81E2-EFAC35B12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712" y="1571128"/>
            <a:ext cx="4633362" cy="24690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D4AC2D-081F-4DD8-B1DD-79A9CBB42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659" y="3546326"/>
            <a:ext cx="4640982" cy="2194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9BB3E9-6857-4870-896D-76F85FD68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173" y="2553599"/>
            <a:ext cx="4648603" cy="23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7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E8BBE-9AC6-4273-BC8D-3ECE58E25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Datenimport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E1DC7-B159-4654-A1CC-A358EA64CD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4793" y="1054125"/>
            <a:ext cx="3756991" cy="4319091"/>
          </a:xfrm>
        </p:spPr>
        <p:txBody>
          <a:bodyPr/>
          <a:lstStyle/>
          <a:p>
            <a:r>
              <a:rPr lang="de-CH" dirty="0"/>
              <a:t>Es empfiehlt sich, den Datenimport zuerst zu überarbeiten.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1BF460-56AD-422D-83A9-46A70AC8FC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90EF05-A6B9-4C34-A9BC-71A063EAB59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42C44-41C9-4ED7-8E4A-5E1BBF394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32</a:t>
            </a:fld>
            <a:endParaRPr lang="de-CH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AF37B1-B655-4E74-86E3-243520318784}"/>
              </a:ext>
            </a:extLst>
          </p:cNvPr>
          <p:cNvGrpSpPr/>
          <p:nvPr/>
        </p:nvGrpSpPr>
        <p:grpSpPr>
          <a:xfrm>
            <a:off x="4295800" y="980728"/>
            <a:ext cx="6652837" cy="5319221"/>
            <a:chOff x="5014599" y="646859"/>
            <a:chExt cx="6652837" cy="531922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823B271-FAFD-44C0-B8C1-847D3A0F9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14599" y="646859"/>
              <a:ext cx="6652837" cy="531922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CC83C26-6EB2-4F4E-82CD-448EB3DA1269}"/>
                </a:ext>
              </a:extLst>
            </p:cNvPr>
            <p:cNvSpPr/>
            <p:nvPr/>
          </p:nvSpPr>
          <p:spPr>
            <a:xfrm>
              <a:off x="10416480" y="5661248"/>
              <a:ext cx="504056" cy="21602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CH" sz="1600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69073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4AB3D-A14D-45E1-BD0D-9FA5D327F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Im Power Query Editor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89B94-479C-4DCA-A60F-C83F3237E1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Damit wir eine bessere Kontrolle über die eigentlichen Power Query Abfragen haben, deaktivieren wir zuerst das Anlegen einer Tabelle im Modell. Dadurch entstehen statt Tabelle nur «</a:t>
            </a:r>
            <a:r>
              <a:rPr lang="de-CH" dirty="0" err="1"/>
              <a:t>Expressions</a:t>
            </a:r>
            <a:r>
              <a:rPr lang="de-CH" dirty="0"/>
              <a:t>».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9F3AD-26D1-4532-A160-117A0A1FF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2428C-2035-483D-B6CB-D10230242EA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ED51F-88D0-4022-BA45-2D2E113BF4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33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6A52A6-5C2F-4120-9D4E-363427781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2043837"/>
            <a:ext cx="1966130" cy="28958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64A6FE-0519-4DC6-AC4C-A339C6C06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689" y="2043837"/>
            <a:ext cx="1371719" cy="17603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B837DD-0A71-4E88-B86D-CFAD6A9D3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407" y="2043837"/>
            <a:ext cx="3336249" cy="16731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CFE2D8-2450-41FD-8E74-A6A43A75B6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689" y="4188930"/>
            <a:ext cx="2873009" cy="98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0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731AB-2F0D-44FD-8761-0645B88C4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Zwei Tabellen </a:t>
            </a:r>
            <a:r>
              <a:rPr lang="de-CH" dirty="0" err="1"/>
              <a:t>joinen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9CBB1-48D3-44AD-B1D4-C502518C8D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Für unsere Faktentabelle </a:t>
            </a:r>
            <a:r>
              <a:rPr lang="de-CH" dirty="0" err="1"/>
              <a:t>joinen</a:t>
            </a:r>
            <a:r>
              <a:rPr lang="de-CH" dirty="0"/>
              <a:t> wir </a:t>
            </a:r>
            <a:r>
              <a:rPr lang="de-CH" dirty="0" err="1"/>
              <a:t>SalesOrderHeader</a:t>
            </a:r>
            <a:r>
              <a:rPr lang="de-CH" dirty="0"/>
              <a:t> und </a:t>
            </a:r>
            <a:r>
              <a:rPr lang="de-CH" dirty="0" err="1"/>
              <a:t>SalesOrderDetail</a:t>
            </a:r>
            <a:r>
              <a:rPr lang="de-CH" dirty="0"/>
              <a:t> mittels dem </a:t>
            </a:r>
            <a:r>
              <a:rPr lang="de-CH" dirty="0" err="1"/>
              <a:t>Merge</a:t>
            </a:r>
            <a:r>
              <a:rPr lang="de-CH" dirty="0"/>
              <a:t>-Befehl.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CB0C23-3810-49CD-9E32-6EE6BC16F9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AB488-DA7C-4249-A0A2-90E2157D92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F3683-C4D3-4D5A-83D3-1706B4417A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34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B25CF3-3BE3-4282-8023-7366C67F0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93" y="1700808"/>
            <a:ext cx="5326842" cy="45647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8BB255-69B4-4F8C-A831-DC7F8FCE7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167" y="1825658"/>
            <a:ext cx="1806097" cy="7163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C617F2-F18D-4530-8989-F2BF62563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779" y="2758915"/>
            <a:ext cx="2629128" cy="38789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3C1C98-D3DF-48A6-AC63-40988AA3E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6439" y="1904607"/>
            <a:ext cx="2133785" cy="27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0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59657-816A-43A8-B85C-5F8F36EBB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Daten «massieren»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583FD-C3B2-4AB5-B1A2-5F04DC1CE1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Es können nun sämtliche Power Query Funktionen verwendet werden, beispielhaft entfernen wir hier die nicht mehr benötigten Spalten.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07BBE-D609-4998-93D8-02ABA0AE78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51DFB-EE0E-4324-BF1D-38BDB89993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FE577-72D0-4C88-98A5-D126D1ADD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35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9DD4E5-A1E8-4388-8C9D-10D522C33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31" y="2107588"/>
            <a:ext cx="9655377" cy="32235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9E7A2F-0201-45E2-BB91-180B24EE4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400" y="3453751"/>
            <a:ext cx="1859441" cy="18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1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08ED3-EB83-4DF1-B8A6-AA2CC7B44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Datenimport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27290-34B1-4FD4-BF12-DF3D49F569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CEC6FC-2788-4255-8476-74AF1237B7F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60428-8371-42BD-B7A1-CBDA83D10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36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8F8EAB-15F5-457F-BB17-245D12173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196752"/>
            <a:ext cx="8649450" cy="52201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89D687-96DE-4378-AABA-D5E4E5138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224" y="3407624"/>
            <a:ext cx="3734124" cy="236240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A289B-C521-4879-9949-E7F97B1FDE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4793" y="1054125"/>
            <a:ext cx="5917231" cy="862707"/>
          </a:xfrm>
          <a:solidFill>
            <a:schemeClr val="bg1"/>
          </a:solidFill>
        </p:spPr>
        <p:txBody>
          <a:bodyPr/>
          <a:lstStyle/>
          <a:p>
            <a:r>
              <a:rPr lang="de-CH" dirty="0"/>
              <a:t>Abgleitet von den initialen </a:t>
            </a:r>
            <a:r>
              <a:rPr lang="de-CH" dirty="0" err="1"/>
              <a:t>Expressions</a:t>
            </a:r>
            <a:r>
              <a:rPr lang="de-CH" dirty="0"/>
              <a:t> haben wir nun wieder die benötigten Tabellen und können diese ins Modell importieren.</a:t>
            </a:r>
          </a:p>
        </p:txBody>
      </p:sp>
    </p:spTree>
    <p:extLst>
      <p:ext uri="{BB962C8B-B14F-4D97-AF65-F5344CB8AC3E}">
        <p14:creationId xmlns:p14="http://schemas.microsoft.com/office/powerpoint/2010/main" val="187219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D96F2-9883-4F8A-8ED3-4DF07DCF9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Star Schema – noch ohne Datumsdimension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D225B-530A-40F9-AD58-87F67C018B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9B7FE5-15F6-4BCA-9824-843682CEF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65637-9D38-411F-B571-48ECF906D6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294A3-9208-4F50-B17E-146649152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37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1A74E4-F208-4284-A280-7558244EA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972604"/>
            <a:ext cx="8367485" cy="548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370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A0F3A-CB23-4DBA-959F-B452D2492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Datumsdimension mittels Power Query erstellen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B4911-F85E-484A-AEC0-988E0AC328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Mittels M-</a:t>
            </a:r>
            <a:r>
              <a:rPr lang="de-CH" dirty="0" err="1"/>
              <a:t>Script</a:t>
            </a:r>
            <a:r>
              <a:rPr lang="de-CH" dirty="0"/>
              <a:t> (oder durch Zusammenklicken) erstellen wir eine Datumsdimension.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E5A532-3EEE-4E07-9388-4F14209C1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FA7D3-352B-4A4E-89C3-A098D35A29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E2D97-1DE5-473E-BA52-30C747459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38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8013C5-D23E-4373-A846-36C653539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29" y="2180691"/>
            <a:ext cx="2133785" cy="7239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4C870A-99A1-43A7-BB93-77F0B412B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93" y="3634998"/>
            <a:ext cx="2309060" cy="14098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93F94B-6E3D-4F93-A74D-53514E330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406" y="2527016"/>
            <a:ext cx="1905165" cy="28196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E16CE7-9415-4858-B5AA-DF811B5F9EDA}"/>
              </a:ext>
            </a:extLst>
          </p:cNvPr>
          <p:cNvSpPr txBox="1"/>
          <p:nvPr/>
        </p:nvSpPr>
        <p:spPr>
          <a:xfrm>
            <a:off x="394793" y="6093296"/>
            <a:ext cx="10237711" cy="3308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CH" sz="1200" dirty="0"/>
              <a:t>Quelle M-</a:t>
            </a:r>
            <a:r>
              <a:rPr lang="de-CH" sz="1200" dirty="0" err="1"/>
              <a:t>Script</a:t>
            </a:r>
            <a:r>
              <a:rPr lang="de-CH" sz="1200" dirty="0"/>
              <a:t>: https://radacad.com/create-a-date-dimension-in-power-bi-in-4-steps-step-1-calendar-columns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014773-EE1B-46E3-855A-5E42D23D4C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3914"/>
          <a:stretch/>
        </p:blipFill>
        <p:spPr>
          <a:xfrm>
            <a:off x="2935637" y="2341088"/>
            <a:ext cx="7696867" cy="325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8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82571-9E7F-4296-899B-BEF666EC3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Datumsdimension in der Vorschau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22B77-2B4A-49F8-B49A-D1C9370E44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CC366F-0824-4434-A2AF-39A0588023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F4F19-DA5C-4DCD-AF82-C4DC72F662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688D6-C32E-48B3-B003-AF7FB21817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39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896ACB-9A26-4837-AC27-8DE5CC4D1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628800"/>
            <a:ext cx="11759952" cy="401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21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999" y="392400"/>
            <a:ext cx="8193628" cy="508918"/>
          </a:xfrm>
        </p:spPr>
        <p:txBody>
          <a:bodyPr/>
          <a:lstStyle/>
          <a:p>
            <a:r>
              <a:rPr lang="de-CH" dirty="0"/>
              <a:t>Architektur-T-Shirt-Grössen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4793" y="1054125"/>
            <a:ext cx="5311820" cy="862707"/>
          </a:xfrm>
        </p:spPr>
        <p:txBody>
          <a:bodyPr/>
          <a:lstStyle/>
          <a:p>
            <a:r>
              <a:rPr lang="de-CH" dirty="0"/>
              <a:t>Ihre Anforderungen bestimmen den Lösungsansatz und die damit zu erwartenden Aufwände.</a:t>
            </a:r>
          </a:p>
        </p:txBody>
      </p:sp>
      <p:sp>
        <p:nvSpPr>
          <p:cNvPr id="31" name="Arrow">
            <a:extLst>
              <a:ext uri="{FF2B5EF4-FFF2-40B4-BE49-F238E27FC236}">
                <a16:creationId xmlns:a16="http://schemas.microsoft.com/office/drawing/2014/main" id="{7F3ED1EF-ACC5-420E-BAF8-0A3770A7B25D}"/>
              </a:ext>
            </a:extLst>
          </p:cNvPr>
          <p:cNvSpPr/>
          <p:nvPr/>
        </p:nvSpPr>
        <p:spPr>
          <a:xfrm>
            <a:off x="539617" y="5758535"/>
            <a:ext cx="10314358" cy="590523"/>
          </a:xfrm>
          <a:prstGeom prst="rightArrow">
            <a:avLst>
              <a:gd name="adj1" fmla="val 42734"/>
              <a:gd name="adj2" fmla="val 93849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Ubuntu Medium"/>
                <a:ea typeface="Ubuntu Medium"/>
                <a:cs typeface="Ubuntu Medium"/>
                <a:sym typeface="Ubuntu Medium"/>
              </a:defRPr>
            </a:pPr>
            <a:endParaRPr sz="2800">
              <a:latin typeface="+mj-lt"/>
            </a:endParaRPr>
          </a:p>
        </p:txBody>
      </p:sp>
      <p:sp>
        <p:nvSpPr>
          <p:cNvPr id="32" name="Service Expansion">
            <a:extLst>
              <a:ext uri="{FF2B5EF4-FFF2-40B4-BE49-F238E27FC236}">
                <a16:creationId xmlns:a16="http://schemas.microsoft.com/office/drawing/2014/main" id="{C08B9109-A1EA-4576-8F03-2A5AD920638B}"/>
              </a:ext>
            </a:extLst>
          </p:cNvPr>
          <p:cNvSpPr/>
          <p:nvPr/>
        </p:nvSpPr>
        <p:spPr>
          <a:xfrm>
            <a:off x="1992765" y="5960355"/>
            <a:ext cx="7147453" cy="245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914400">
              <a:lnSpc>
                <a:spcPct val="80000"/>
              </a:lnSpc>
              <a:defRPr sz="3000">
                <a:solidFill>
                  <a:srgbClr val="FFFFFF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pPr algn="ctr"/>
            <a:r>
              <a:rPr lang="de-CH" sz="1600">
                <a:solidFill>
                  <a:schemeClr val="bg1"/>
                </a:solidFill>
                <a:latin typeface="+mj-lt"/>
              </a:rPr>
              <a:t>Effort</a:t>
            </a:r>
            <a:endParaRPr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Arrow">
            <a:extLst>
              <a:ext uri="{FF2B5EF4-FFF2-40B4-BE49-F238E27FC236}">
                <a16:creationId xmlns:a16="http://schemas.microsoft.com/office/drawing/2014/main" id="{DBA899A6-8FB0-4FD9-BFAB-72F9788805B9}"/>
              </a:ext>
            </a:extLst>
          </p:cNvPr>
          <p:cNvSpPr/>
          <p:nvPr/>
        </p:nvSpPr>
        <p:spPr>
          <a:xfrm rot="16200000">
            <a:off x="-1472177" y="3500866"/>
            <a:ext cx="4270437" cy="590523"/>
          </a:xfrm>
          <a:prstGeom prst="rightArrow">
            <a:avLst>
              <a:gd name="adj1" fmla="val 42734"/>
              <a:gd name="adj2" fmla="val 93849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Ubuntu Medium"/>
                <a:ea typeface="Ubuntu Medium"/>
                <a:cs typeface="Ubuntu Medium"/>
                <a:sym typeface="Ubuntu Medium"/>
              </a:defRPr>
            </a:pPr>
            <a:endParaRPr sz="2800">
              <a:latin typeface="+mj-lt"/>
            </a:endParaRPr>
          </a:p>
        </p:txBody>
      </p:sp>
      <p:sp>
        <p:nvSpPr>
          <p:cNvPr id="34" name="Market Expansion">
            <a:extLst>
              <a:ext uri="{FF2B5EF4-FFF2-40B4-BE49-F238E27FC236}">
                <a16:creationId xmlns:a16="http://schemas.microsoft.com/office/drawing/2014/main" id="{9C783BB7-977F-41B7-BD3A-6C9974D93FAD}"/>
              </a:ext>
            </a:extLst>
          </p:cNvPr>
          <p:cNvSpPr/>
          <p:nvPr/>
        </p:nvSpPr>
        <p:spPr>
          <a:xfrm rot="16200000">
            <a:off x="-623358" y="3770372"/>
            <a:ext cx="2606907" cy="246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914400">
              <a:lnSpc>
                <a:spcPct val="80000"/>
              </a:lnSpc>
              <a:defRPr sz="3000">
                <a:solidFill>
                  <a:srgbClr val="FFFFFF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pPr algn="ctr"/>
            <a:r>
              <a:rPr lang="de-CH" sz="1600">
                <a:solidFill>
                  <a:schemeClr val="bg1"/>
                </a:solidFill>
                <a:latin typeface="+mj-lt"/>
              </a:rPr>
              <a:t>Value / Complexity</a:t>
            </a:r>
            <a:endParaRPr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4" name="Rechteck 73"/>
          <p:cNvSpPr/>
          <p:nvPr/>
        </p:nvSpPr>
        <p:spPr>
          <a:xfrm>
            <a:off x="-30930" y="5795103"/>
            <a:ext cx="277067" cy="572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600" dirty="0" err="1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6EDDDCD-2A86-4C3B-A6F8-6393F3797C20}"/>
              </a:ext>
            </a:extLst>
          </p:cNvPr>
          <p:cNvGrpSpPr/>
          <p:nvPr/>
        </p:nvGrpSpPr>
        <p:grpSpPr>
          <a:xfrm>
            <a:off x="7829638" y="260648"/>
            <a:ext cx="1656184" cy="5492701"/>
            <a:chOff x="7536160" y="667417"/>
            <a:chExt cx="1656184" cy="5492701"/>
          </a:xfrm>
        </p:grpSpPr>
        <p:grpSp>
          <p:nvGrpSpPr>
            <p:cNvPr id="8" name="Gruppieren 7"/>
            <p:cNvGrpSpPr/>
            <p:nvPr/>
          </p:nvGrpSpPr>
          <p:grpSpPr>
            <a:xfrm>
              <a:off x="7923463" y="3176194"/>
              <a:ext cx="902158" cy="902158"/>
              <a:chOff x="10002864" y="2858061"/>
              <a:chExt cx="902158" cy="902158"/>
            </a:xfrm>
          </p:grpSpPr>
          <p:sp>
            <p:nvSpPr>
              <p:cNvPr id="67" name="Circle"/>
              <p:cNvSpPr/>
              <p:nvPr/>
            </p:nvSpPr>
            <p:spPr>
              <a:xfrm>
                <a:off x="10002864" y="2858061"/>
                <a:ext cx="902158" cy="902158"/>
              </a:xfrm>
              <a:prstGeom prst="ellipse">
                <a:avLst/>
              </a:prstGeom>
              <a:solidFill>
                <a:srgbClr val="FFFFFF"/>
              </a:solidFill>
              <a:ln w="101600">
                <a:solidFill>
                  <a:schemeClr val="accent1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25400" tIns="25400" rIns="25400" bIns="25400" anchor="ctr"/>
              <a:lstStyle>
                <a:lvl1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Ubuntu Light"/>
                    <a:ea typeface="Ubuntu Light"/>
                    <a:cs typeface="Ubuntu Light"/>
                    <a:sym typeface="Ubuntu Light"/>
                  </a:defRPr>
                </a:lvl1pPr>
              </a:lstStyle>
              <a:p>
                <a:r>
                  <a:rPr sz="2000"/>
                  <a:t> </a:t>
                </a:r>
              </a:p>
            </p:txBody>
          </p:sp>
          <p:grpSp>
            <p:nvGrpSpPr>
              <p:cNvPr id="68" name="Gruppieren 67"/>
              <p:cNvGrpSpPr/>
              <p:nvPr/>
            </p:nvGrpSpPr>
            <p:grpSpPr>
              <a:xfrm>
                <a:off x="10092928" y="2961554"/>
                <a:ext cx="598737" cy="665978"/>
                <a:chOff x="-7808199" y="3369731"/>
                <a:chExt cx="3240705" cy="3604651"/>
              </a:xfrm>
            </p:grpSpPr>
            <p:pic>
              <p:nvPicPr>
                <p:cNvPr id="69" name="Picture 6" descr="Bildergebnis fÃ¼r etl icon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692"/>
                <a:stretch/>
              </p:blipFill>
              <p:spPr bwMode="auto">
                <a:xfrm>
                  <a:off x="-7808199" y="3369731"/>
                  <a:ext cx="3240705" cy="36046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0" name="Textfeld 69"/>
                <p:cNvSpPr txBox="1"/>
                <p:nvPr/>
              </p:nvSpPr>
              <p:spPr>
                <a:xfrm>
                  <a:off x="-7468357" y="4841483"/>
                  <a:ext cx="2505102" cy="14128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25400" tIns="25400" rIns="25400" bIns="25400" numCol="1" spcCol="38100" rtlCol="0" anchor="t">
                  <a:spAutoFit/>
                </a:bodyPr>
                <a:lstStyle/>
                <a:p>
                  <a:pPr algn="ctr" defTabSz="412750" hangingPunct="0"/>
                  <a:r>
                    <a:rPr lang="de-CH" sz="1200" b="1">
                      <a:solidFill>
                        <a:srgbClr val="000000"/>
                      </a:solidFill>
                      <a:latin typeface="Helvetica Neue UltraLight"/>
                      <a:ea typeface="Helvetica Neue UltraLight"/>
                      <a:cs typeface="Helvetica Neue UltraLight"/>
                      <a:sym typeface="Helvetica Neue UltraLight"/>
                    </a:rPr>
                    <a:t>DWH</a:t>
                  </a:r>
                </a:p>
              </p:txBody>
            </p:sp>
          </p:grpSp>
          <p:pic>
            <p:nvPicPr>
              <p:cNvPr id="2050" name="Picture 2" descr="Bildergebnis fÃ¼r zahnrad ico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29190" y="3193817"/>
                <a:ext cx="256953" cy="2569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1" name="Picture 6" descr="Bildergebnis fÃ¼r etl icon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68" r="-1052"/>
            <a:stretch/>
          </p:blipFill>
          <p:spPr bwMode="auto">
            <a:xfrm>
              <a:off x="8056902" y="5370066"/>
              <a:ext cx="715227" cy="790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6" name="Gruppieren 105"/>
            <p:cNvGrpSpPr/>
            <p:nvPr/>
          </p:nvGrpSpPr>
          <p:grpSpPr>
            <a:xfrm>
              <a:off x="7923463" y="1141846"/>
              <a:ext cx="831261" cy="831261"/>
              <a:chOff x="1304280" y="4241074"/>
              <a:chExt cx="831261" cy="831261"/>
            </a:xfrm>
          </p:grpSpPr>
          <p:sp>
            <p:nvSpPr>
              <p:cNvPr id="107" name="Circle"/>
              <p:cNvSpPr/>
              <p:nvPr/>
            </p:nvSpPr>
            <p:spPr>
              <a:xfrm>
                <a:off x="1304280" y="4241074"/>
                <a:ext cx="831261" cy="831261"/>
              </a:xfrm>
              <a:prstGeom prst="ellipse">
                <a:avLst/>
              </a:prstGeom>
              <a:solidFill>
                <a:srgbClr val="FFFFFF"/>
              </a:solidFill>
              <a:ln w="101600">
                <a:solidFill>
                  <a:schemeClr val="accent6">
                    <a:lumMod val="50000"/>
                    <a:lumOff val="50000"/>
                  </a:schemeClr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25400" tIns="25400" rIns="25400" bIns="25400" anchor="ctr"/>
              <a:lstStyle>
                <a:lvl1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Ubuntu Light"/>
                    <a:ea typeface="Ubuntu Light"/>
                    <a:cs typeface="Ubuntu Light"/>
                    <a:sym typeface="Ubuntu Light"/>
                  </a:defRPr>
                </a:lvl1pPr>
              </a:lstStyle>
              <a:p>
                <a:r>
                  <a:rPr sz="2000"/>
                  <a:t> </a:t>
                </a:r>
              </a:p>
            </p:txBody>
          </p:sp>
          <p:pic>
            <p:nvPicPr>
              <p:cNvPr id="108" name="Picture 2" descr="Bildergebnis fÃ¼r dashboard icon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212" y="4290557"/>
                <a:ext cx="722612" cy="722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5" name="Gruppieren 114"/>
            <p:cNvGrpSpPr/>
            <p:nvPr/>
          </p:nvGrpSpPr>
          <p:grpSpPr>
            <a:xfrm>
              <a:off x="7919003" y="2176248"/>
              <a:ext cx="832068" cy="832068"/>
              <a:chOff x="4488559" y="4255552"/>
              <a:chExt cx="904157" cy="904157"/>
            </a:xfrm>
          </p:grpSpPr>
          <p:sp>
            <p:nvSpPr>
              <p:cNvPr id="116" name="Circle"/>
              <p:cNvSpPr/>
              <p:nvPr/>
            </p:nvSpPr>
            <p:spPr>
              <a:xfrm>
                <a:off x="4488559" y="4255552"/>
                <a:ext cx="904157" cy="904157"/>
              </a:xfrm>
              <a:prstGeom prst="ellipse">
                <a:avLst/>
              </a:prstGeom>
              <a:solidFill>
                <a:srgbClr val="FFFFFF"/>
              </a:solidFill>
              <a:ln w="101600">
                <a:solidFill>
                  <a:schemeClr val="accent6">
                    <a:lumMod val="90000"/>
                    <a:lumOff val="10000"/>
                  </a:schemeClr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25400" tIns="25400" rIns="25400" bIns="25400" anchor="ctr"/>
              <a:lstStyle>
                <a:lvl1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Ubuntu Light"/>
                    <a:ea typeface="Ubuntu Light"/>
                    <a:cs typeface="Ubuntu Light"/>
                    <a:sym typeface="Ubuntu Light"/>
                  </a:defRPr>
                </a:lvl1pPr>
              </a:lstStyle>
              <a:p>
                <a:r>
                  <a:rPr sz="2000"/>
                  <a:t> </a:t>
                </a:r>
              </a:p>
            </p:txBody>
          </p:sp>
          <p:pic>
            <p:nvPicPr>
              <p:cNvPr id="117" name="Picture 4" descr="Bildergebnis fÃ¼r table icon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7024" y="4478807"/>
                <a:ext cx="678444" cy="4756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8" name="Gruppieren 117"/>
            <p:cNvGrpSpPr/>
            <p:nvPr/>
          </p:nvGrpSpPr>
          <p:grpSpPr>
            <a:xfrm>
              <a:off x="7916783" y="4285935"/>
              <a:ext cx="915521" cy="915521"/>
              <a:chOff x="7342799" y="4006775"/>
              <a:chExt cx="811784" cy="811784"/>
            </a:xfrm>
          </p:grpSpPr>
          <p:sp>
            <p:nvSpPr>
              <p:cNvPr id="119" name="Circle"/>
              <p:cNvSpPr/>
              <p:nvPr/>
            </p:nvSpPr>
            <p:spPr>
              <a:xfrm>
                <a:off x="7342799" y="4006775"/>
                <a:ext cx="811784" cy="811784"/>
              </a:xfrm>
              <a:prstGeom prst="ellipse">
                <a:avLst/>
              </a:prstGeom>
              <a:solidFill>
                <a:srgbClr val="FFFFFF"/>
              </a:solidFill>
              <a:ln w="101600">
                <a:solidFill>
                  <a:srgbClr val="FF6600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25400" tIns="25400" rIns="25400" bIns="25400" anchor="ctr"/>
              <a:lstStyle>
                <a:lvl1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Ubuntu Light"/>
                    <a:ea typeface="Ubuntu Light"/>
                    <a:cs typeface="Ubuntu Light"/>
                    <a:sym typeface="Ubuntu Light"/>
                  </a:defRPr>
                </a:lvl1pPr>
              </a:lstStyle>
              <a:p>
                <a:r>
                  <a:rPr sz="2000"/>
                  <a:t> </a:t>
                </a:r>
              </a:p>
            </p:txBody>
          </p:sp>
          <p:pic>
            <p:nvPicPr>
              <p:cNvPr id="120" name="Picture 6" descr="Bildergebnis fÃ¼r etl icon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38" r="-1052"/>
              <a:stretch/>
            </p:blipFill>
            <p:spPr bwMode="auto">
              <a:xfrm>
                <a:off x="7414826" y="4152708"/>
                <a:ext cx="667729" cy="5307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3" name="Competitors Future Strategy"/>
            <p:cNvSpPr/>
            <p:nvPr/>
          </p:nvSpPr>
          <p:spPr>
            <a:xfrm>
              <a:off x="7536160" y="667417"/>
              <a:ext cx="1656184" cy="241301"/>
            </a:xfrm>
            <a:prstGeom prst="rect">
              <a:avLst/>
            </a:prstGeom>
            <a:ln w="12700">
              <a:solidFill>
                <a:schemeClr val="bg1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 defTabSz="914400">
                <a:lnSpc>
                  <a:spcPct val="90000"/>
                </a:lnSpc>
                <a:defRPr sz="3000" cap="all">
                  <a:solidFill>
                    <a:srgbClr val="323C40"/>
                  </a:solidFill>
                  <a:latin typeface="Ubuntu Medium"/>
                  <a:ea typeface="Ubuntu Medium"/>
                  <a:cs typeface="Ubuntu Medium"/>
                  <a:sym typeface="Ubuntu Medium"/>
                </a:defRPr>
              </a:lvl1pPr>
            </a:lstStyle>
            <a:p>
              <a:pPr algn="ctr"/>
              <a:r>
                <a:rPr lang="de-CH" sz="1600" b="1">
                  <a:solidFill>
                    <a:srgbClr val="A1AF00"/>
                  </a:solidFill>
                </a:rPr>
                <a:t>T-Shirt-Grösse XL</a:t>
              </a:r>
              <a:endParaRPr sz="1500" b="1">
                <a:solidFill>
                  <a:srgbClr val="A1AF00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2C89CF9-1E88-41A9-971A-0B5EC8700ED3}"/>
              </a:ext>
            </a:extLst>
          </p:cNvPr>
          <p:cNvGrpSpPr/>
          <p:nvPr/>
        </p:nvGrpSpPr>
        <p:grpSpPr>
          <a:xfrm>
            <a:off x="5575699" y="1358633"/>
            <a:ext cx="1823102" cy="4389339"/>
            <a:chOff x="5761997" y="1765402"/>
            <a:chExt cx="1823102" cy="4389339"/>
          </a:xfrm>
        </p:grpSpPr>
        <p:sp>
          <p:nvSpPr>
            <p:cNvPr id="30" name="Competitors Future Strategy"/>
            <p:cNvSpPr/>
            <p:nvPr/>
          </p:nvSpPr>
          <p:spPr>
            <a:xfrm>
              <a:off x="5761997" y="1765402"/>
              <a:ext cx="1823102" cy="241301"/>
            </a:xfrm>
            <a:prstGeom prst="rect">
              <a:avLst/>
            </a:prstGeom>
            <a:ln w="12700">
              <a:solidFill>
                <a:schemeClr val="bg1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 defTabSz="914400">
                <a:lnSpc>
                  <a:spcPct val="90000"/>
                </a:lnSpc>
                <a:defRPr sz="3000" cap="all">
                  <a:solidFill>
                    <a:srgbClr val="323C40"/>
                  </a:solidFill>
                  <a:latin typeface="Ubuntu Medium"/>
                  <a:ea typeface="Ubuntu Medium"/>
                  <a:cs typeface="Ubuntu Medium"/>
                  <a:sym typeface="Ubuntu Medium"/>
                </a:defRPr>
              </a:lvl1pPr>
            </a:lstStyle>
            <a:p>
              <a:pPr algn="ctr"/>
              <a:r>
                <a:rPr lang="de-CH" sz="1600" b="1">
                  <a:solidFill>
                    <a:srgbClr val="FF6600"/>
                  </a:solidFill>
                </a:rPr>
                <a:t>T-Shirt-Grösse L</a:t>
              </a:r>
              <a:endParaRPr sz="1500" b="1">
                <a:solidFill>
                  <a:srgbClr val="FF6600"/>
                </a:solidFill>
              </a:endParaRPr>
            </a:p>
          </p:txBody>
        </p:sp>
        <p:pic>
          <p:nvPicPr>
            <p:cNvPr id="130" name="Picture 6" descr="Bildergebnis fÃ¼r etl icon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68" r="-1052"/>
            <a:stretch/>
          </p:blipFill>
          <p:spPr bwMode="auto">
            <a:xfrm>
              <a:off x="6414152" y="5364689"/>
              <a:ext cx="715227" cy="790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1" name="Gruppieren 130"/>
            <p:cNvGrpSpPr/>
            <p:nvPr/>
          </p:nvGrpSpPr>
          <p:grpSpPr>
            <a:xfrm>
              <a:off x="6287396" y="2213895"/>
              <a:ext cx="831261" cy="831261"/>
              <a:chOff x="1304280" y="4241074"/>
              <a:chExt cx="831261" cy="831261"/>
            </a:xfrm>
          </p:grpSpPr>
          <p:sp>
            <p:nvSpPr>
              <p:cNvPr id="132" name="Circle"/>
              <p:cNvSpPr/>
              <p:nvPr/>
            </p:nvSpPr>
            <p:spPr>
              <a:xfrm>
                <a:off x="1304280" y="4241074"/>
                <a:ext cx="831261" cy="831261"/>
              </a:xfrm>
              <a:prstGeom prst="ellipse">
                <a:avLst/>
              </a:prstGeom>
              <a:solidFill>
                <a:srgbClr val="FFFFFF"/>
              </a:solidFill>
              <a:ln w="101600">
                <a:solidFill>
                  <a:schemeClr val="accent6">
                    <a:lumMod val="50000"/>
                    <a:lumOff val="50000"/>
                  </a:schemeClr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25400" tIns="25400" rIns="25400" bIns="25400" anchor="ctr"/>
              <a:lstStyle>
                <a:lvl1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Ubuntu Light"/>
                    <a:ea typeface="Ubuntu Light"/>
                    <a:cs typeface="Ubuntu Light"/>
                    <a:sym typeface="Ubuntu Light"/>
                  </a:defRPr>
                </a:lvl1pPr>
              </a:lstStyle>
              <a:p>
                <a:r>
                  <a:rPr sz="2000"/>
                  <a:t> </a:t>
                </a:r>
              </a:p>
            </p:txBody>
          </p:sp>
          <p:pic>
            <p:nvPicPr>
              <p:cNvPr id="133" name="Picture 2" descr="Bildergebnis fÃ¼r dashboard icon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212" y="4290557"/>
                <a:ext cx="722612" cy="722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4" name="Gruppieren 133"/>
            <p:cNvGrpSpPr/>
            <p:nvPr/>
          </p:nvGrpSpPr>
          <p:grpSpPr>
            <a:xfrm>
              <a:off x="6290683" y="3245004"/>
              <a:ext cx="832068" cy="832068"/>
              <a:chOff x="4488559" y="4255552"/>
              <a:chExt cx="904157" cy="904157"/>
            </a:xfrm>
          </p:grpSpPr>
          <p:sp>
            <p:nvSpPr>
              <p:cNvPr id="135" name="Circle"/>
              <p:cNvSpPr/>
              <p:nvPr/>
            </p:nvSpPr>
            <p:spPr>
              <a:xfrm>
                <a:off x="4488559" y="4255552"/>
                <a:ext cx="904157" cy="904157"/>
              </a:xfrm>
              <a:prstGeom prst="ellipse">
                <a:avLst/>
              </a:prstGeom>
              <a:solidFill>
                <a:srgbClr val="FFFFFF"/>
              </a:solidFill>
              <a:ln w="101600">
                <a:solidFill>
                  <a:schemeClr val="accent6">
                    <a:lumMod val="90000"/>
                    <a:lumOff val="10000"/>
                  </a:schemeClr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25400" tIns="25400" rIns="25400" bIns="25400" anchor="ctr"/>
              <a:lstStyle>
                <a:lvl1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Ubuntu Light"/>
                    <a:ea typeface="Ubuntu Light"/>
                    <a:cs typeface="Ubuntu Light"/>
                    <a:sym typeface="Ubuntu Light"/>
                  </a:defRPr>
                </a:lvl1pPr>
              </a:lstStyle>
              <a:p>
                <a:r>
                  <a:rPr sz="2000"/>
                  <a:t> </a:t>
                </a:r>
              </a:p>
            </p:txBody>
          </p:sp>
          <p:pic>
            <p:nvPicPr>
              <p:cNvPr id="136" name="Picture 4" descr="Bildergebnis fÃ¼r table icon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7024" y="4478807"/>
                <a:ext cx="678444" cy="4756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7" name="Gruppieren 136"/>
            <p:cNvGrpSpPr/>
            <p:nvPr/>
          </p:nvGrpSpPr>
          <p:grpSpPr>
            <a:xfrm>
              <a:off x="6274033" y="4280558"/>
              <a:ext cx="928885" cy="928885"/>
              <a:chOff x="7342799" y="4006775"/>
              <a:chExt cx="811784" cy="811784"/>
            </a:xfrm>
          </p:grpSpPr>
          <p:sp>
            <p:nvSpPr>
              <p:cNvPr id="138" name="Circle"/>
              <p:cNvSpPr/>
              <p:nvPr/>
            </p:nvSpPr>
            <p:spPr>
              <a:xfrm>
                <a:off x="7342799" y="4006775"/>
                <a:ext cx="811784" cy="811784"/>
              </a:xfrm>
              <a:prstGeom prst="ellipse">
                <a:avLst/>
              </a:prstGeom>
              <a:solidFill>
                <a:srgbClr val="FFFFFF"/>
              </a:solidFill>
              <a:ln w="101600">
                <a:solidFill>
                  <a:srgbClr val="FF6600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25400" tIns="25400" rIns="25400" bIns="25400" anchor="ctr"/>
              <a:lstStyle>
                <a:lvl1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Ubuntu Light"/>
                    <a:ea typeface="Ubuntu Light"/>
                    <a:cs typeface="Ubuntu Light"/>
                    <a:sym typeface="Ubuntu Light"/>
                  </a:defRPr>
                </a:lvl1pPr>
              </a:lstStyle>
              <a:p>
                <a:r>
                  <a:rPr sz="2000"/>
                  <a:t> </a:t>
                </a:r>
              </a:p>
            </p:txBody>
          </p:sp>
          <p:pic>
            <p:nvPicPr>
              <p:cNvPr id="139" name="Picture 6" descr="Bildergebnis fÃ¼r etl icon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38" r="-1052"/>
              <a:stretch/>
            </p:blipFill>
            <p:spPr bwMode="auto">
              <a:xfrm>
                <a:off x="7414826" y="4152708"/>
                <a:ext cx="667729" cy="5307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C2D77D-1E58-44E0-A582-E588FF099319}"/>
              </a:ext>
            </a:extLst>
          </p:cNvPr>
          <p:cNvGrpSpPr/>
          <p:nvPr/>
        </p:nvGrpSpPr>
        <p:grpSpPr>
          <a:xfrm>
            <a:off x="3321760" y="2372974"/>
            <a:ext cx="1823102" cy="3388038"/>
            <a:chOff x="2879698" y="2779743"/>
            <a:chExt cx="1823102" cy="3388038"/>
          </a:xfrm>
        </p:grpSpPr>
        <p:sp>
          <p:nvSpPr>
            <p:cNvPr id="45" name="Competitors Future Strategy"/>
            <p:cNvSpPr/>
            <p:nvPr/>
          </p:nvSpPr>
          <p:spPr>
            <a:xfrm>
              <a:off x="2879698" y="2779743"/>
              <a:ext cx="1823102" cy="241301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 defTabSz="914400">
                <a:lnSpc>
                  <a:spcPct val="90000"/>
                </a:lnSpc>
                <a:defRPr sz="3000" cap="all">
                  <a:solidFill>
                    <a:srgbClr val="323C40"/>
                  </a:solidFill>
                  <a:latin typeface="Ubuntu Medium"/>
                  <a:ea typeface="Ubuntu Medium"/>
                  <a:cs typeface="Ubuntu Medium"/>
                  <a:sym typeface="Ubuntu Medium"/>
                </a:defRPr>
              </a:lvl1pPr>
            </a:lstStyle>
            <a:p>
              <a:pPr algn="ctr"/>
              <a:r>
                <a:rPr lang="de-CH" sz="1600" b="1">
                  <a:solidFill>
                    <a:srgbClr val="002060"/>
                  </a:solidFill>
                </a:rPr>
                <a:t>T-Shirt-Grösse M</a:t>
              </a:r>
              <a:endParaRPr sz="1500" b="1">
                <a:solidFill>
                  <a:srgbClr val="002060"/>
                </a:solidFill>
              </a:endParaRPr>
            </a:p>
          </p:txBody>
        </p:sp>
        <p:pic>
          <p:nvPicPr>
            <p:cNvPr id="140" name="Picture 6" descr="Bildergebnis fÃ¼r etl icon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68" r="-1052"/>
            <a:stretch/>
          </p:blipFill>
          <p:spPr bwMode="auto">
            <a:xfrm>
              <a:off x="3435849" y="5377729"/>
              <a:ext cx="715227" cy="790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1" name="Gruppieren 140"/>
            <p:cNvGrpSpPr/>
            <p:nvPr/>
          </p:nvGrpSpPr>
          <p:grpSpPr>
            <a:xfrm>
              <a:off x="3377358" y="3346447"/>
              <a:ext cx="831261" cy="831261"/>
              <a:chOff x="1304280" y="4241074"/>
              <a:chExt cx="831261" cy="831261"/>
            </a:xfrm>
          </p:grpSpPr>
          <p:sp>
            <p:nvSpPr>
              <p:cNvPr id="142" name="Circle"/>
              <p:cNvSpPr/>
              <p:nvPr/>
            </p:nvSpPr>
            <p:spPr>
              <a:xfrm>
                <a:off x="1304280" y="4241074"/>
                <a:ext cx="831261" cy="831261"/>
              </a:xfrm>
              <a:prstGeom prst="ellipse">
                <a:avLst/>
              </a:prstGeom>
              <a:solidFill>
                <a:srgbClr val="FFFFFF"/>
              </a:solidFill>
              <a:ln w="101600">
                <a:solidFill>
                  <a:schemeClr val="accent6">
                    <a:lumMod val="50000"/>
                    <a:lumOff val="50000"/>
                  </a:schemeClr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25400" tIns="25400" rIns="25400" bIns="25400" anchor="ctr"/>
              <a:lstStyle>
                <a:lvl1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Ubuntu Light"/>
                    <a:ea typeface="Ubuntu Light"/>
                    <a:cs typeface="Ubuntu Light"/>
                    <a:sym typeface="Ubuntu Light"/>
                  </a:defRPr>
                </a:lvl1pPr>
              </a:lstStyle>
              <a:p>
                <a:r>
                  <a:rPr sz="2000"/>
                  <a:t> </a:t>
                </a:r>
              </a:p>
            </p:txBody>
          </p:sp>
          <p:pic>
            <p:nvPicPr>
              <p:cNvPr id="143" name="Picture 2" descr="Bildergebnis fÃ¼r dashboard icon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212" y="4290557"/>
                <a:ext cx="722612" cy="722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4" name="Gruppieren 143"/>
            <p:cNvGrpSpPr/>
            <p:nvPr/>
          </p:nvGrpSpPr>
          <p:grpSpPr>
            <a:xfrm>
              <a:off x="3380645" y="4377556"/>
              <a:ext cx="832068" cy="832068"/>
              <a:chOff x="4488559" y="4255552"/>
              <a:chExt cx="904157" cy="904157"/>
            </a:xfrm>
          </p:grpSpPr>
          <p:sp>
            <p:nvSpPr>
              <p:cNvPr id="145" name="Circle"/>
              <p:cNvSpPr/>
              <p:nvPr/>
            </p:nvSpPr>
            <p:spPr>
              <a:xfrm>
                <a:off x="4488559" y="4255552"/>
                <a:ext cx="904157" cy="904157"/>
              </a:xfrm>
              <a:prstGeom prst="ellipse">
                <a:avLst/>
              </a:prstGeom>
              <a:solidFill>
                <a:srgbClr val="FFFFFF"/>
              </a:solidFill>
              <a:ln w="101600">
                <a:solidFill>
                  <a:schemeClr val="accent6">
                    <a:lumMod val="90000"/>
                    <a:lumOff val="10000"/>
                  </a:schemeClr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25400" tIns="25400" rIns="25400" bIns="25400" anchor="ctr"/>
              <a:lstStyle>
                <a:lvl1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Ubuntu Light"/>
                    <a:ea typeface="Ubuntu Light"/>
                    <a:cs typeface="Ubuntu Light"/>
                    <a:sym typeface="Ubuntu Light"/>
                  </a:defRPr>
                </a:lvl1pPr>
              </a:lstStyle>
              <a:p>
                <a:r>
                  <a:rPr sz="2000"/>
                  <a:t> </a:t>
                </a:r>
              </a:p>
            </p:txBody>
          </p:sp>
          <p:pic>
            <p:nvPicPr>
              <p:cNvPr id="146" name="Picture 4" descr="Bildergebnis fÃ¼r table icon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7024" y="4478807"/>
                <a:ext cx="678444" cy="4756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D7389D4-AE71-4B83-8827-73F3C559FC4B}"/>
              </a:ext>
            </a:extLst>
          </p:cNvPr>
          <p:cNvGrpSpPr/>
          <p:nvPr/>
        </p:nvGrpSpPr>
        <p:grpSpPr>
          <a:xfrm>
            <a:off x="1283844" y="3502139"/>
            <a:ext cx="1607079" cy="2273116"/>
            <a:chOff x="990366" y="3908908"/>
            <a:chExt cx="1607079" cy="2273116"/>
          </a:xfrm>
        </p:grpSpPr>
        <p:sp>
          <p:nvSpPr>
            <p:cNvPr id="27" name="Competitors Future Strategy"/>
            <p:cNvSpPr/>
            <p:nvPr/>
          </p:nvSpPr>
          <p:spPr>
            <a:xfrm>
              <a:off x="990366" y="3908908"/>
              <a:ext cx="1607079" cy="241301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 defTabSz="914400">
                <a:lnSpc>
                  <a:spcPct val="90000"/>
                </a:lnSpc>
                <a:defRPr sz="3000" cap="all">
                  <a:solidFill>
                    <a:srgbClr val="323C40"/>
                  </a:solidFill>
                  <a:latin typeface="Ubuntu Medium"/>
                  <a:ea typeface="Ubuntu Medium"/>
                  <a:cs typeface="Ubuntu Medium"/>
                  <a:sym typeface="Ubuntu Medium"/>
                </a:defRPr>
              </a:lvl1pPr>
            </a:lstStyle>
            <a:p>
              <a:pPr algn="ctr"/>
              <a:r>
                <a:rPr lang="de-CH" sz="1600" b="1">
                  <a:solidFill>
                    <a:srgbClr val="0070C0"/>
                  </a:solidFill>
                </a:rPr>
                <a:t>T-Shirt-Grösse S</a:t>
              </a:r>
              <a:endParaRPr sz="1500" b="1">
                <a:solidFill>
                  <a:srgbClr val="0070C0"/>
                </a:solidFill>
              </a:endParaRPr>
            </a:p>
          </p:txBody>
        </p:sp>
        <p:pic>
          <p:nvPicPr>
            <p:cNvPr id="150" name="Picture 6" descr="Bildergebnis fÃ¼r etl icon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68" r="-1052"/>
            <a:stretch/>
          </p:blipFill>
          <p:spPr bwMode="auto">
            <a:xfrm>
              <a:off x="1427955" y="5391972"/>
              <a:ext cx="715227" cy="790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1" name="Gruppieren 150"/>
            <p:cNvGrpSpPr/>
            <p:nvPr/>
          </p:nvGrpSpPr>
          <p:grpSpPr>
            <a:xfrm>
              <a:off x="1362668" y="4353277"/>
              <a:ext cx="831261" cy="831261"/>
              <a:chOff x="1304280" y="4241074"/>
              <a:chExt cx="831261" cy="831261"/>
            </a:xfrm>
          </p:grpSpPr>
          <p:sp>
            <p:nvSpPr>
              <p:cNvPr id="152" name="Circle"/>
              <p:cNvSpPr/>
              <p:nvPr/>
            </p:nvSpPr>
            <p:spPr>
              <a:xfrm>
                <a:off x="1304280" y="4241074"/>
                <a:ext cx="831261" cy="831261"/>
              </a:xfrm>
              <a:prstGeom prst="ellipse">
                <a:avLst/>
              </a:prstGeom>
              <a:solidFill>
                <a:srgbClr val="FFFFFF"/>
              </a:solidFill>
              <a:ln w="101600">
                <a:solidFill>
                  <a:schemeClr val="accent6">
                    <a:lumMod val="50000"/>
                    <a:lumOff val="50000"/>
                  </a:schemeClr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25400" tIns="25400" rIns="25400" bIns="25400" anchor="ctr"/>
              <a:lstStyle>
                <a:lvl1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Ubuntu Light"/>
                    <a:ea typeface="Ubuntu Light"/>
                    <a:cs typeface="Ubuntu Light"/>
                    <a:sym typeface="Ubuntu Light"/>
                  </a:defRPr>
                </a:lvl1pPr>
              </a:lstStyle>
              <a:p>
                <a:r>
                  <a:rPr sz="2000"/>
                  <a:t> </a:t>
                </a:r>
              </a:p>
            </p:txBody>
          </p:sp>
          <p:pic>
            <p:nvPicPr>
              <p:cNvPr id="153" name="Picture 2" descr="Bildergebnis fÃ¼r dashboard icon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212" y="4290557"/>
                <a:ext cx="722612" cy="722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CBAE5560-A95E-490D-81CA-2E3C47EB1BD0}"/>
              </a:ext>
            </a:extLst>
          </p:cNvPr>
          <p:cNvSpPr txBox="1"/>
          <p:nvPr/>
        </p:nvSpPr>
        <p:spPr>
          <a:xfrm>
            <a:off x="9420871" y="825230"/>
            <a:ext cx="1715689" cy="5905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de-CH" sz="1400" dirty="0">
                <a:latin typeface="+mj-lt"/>
              </a:rPr>
              <a:t>BI-Frontend-Werkzeug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8338892-C49C-4895-A5CC-82F86A520A4A}"/>
              </a:ext>
            </a:extLst>
          </p:cNvPr>
          <p:cNvSpPr txBox="1"/>
          <p:nvPr/>
        </p:nvSpPr>
        <p:spPr>
          <a:xfrm>
            <a:off x="9420871" y="1761281"/>
            <a:ext cx="1715689" cy="8649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de-CH" sz="1400" dirty="0">
                <a:latin typeface="+mj-lt"/>
              </a:rPr>
              <a:t>Data Mart / Semantische Schicht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4D3FC88-7177-4174-939E-9AAC7625614F}"/>
              </a:ext>
            </a:extLst>
          </p:cNvPr>
          <p:cNvSpPr txBox="1"/>
          <p:nvPr/>
        </p:nvSpPr>
        <p:spPr>
          <a:xfrm>
            <a:off x="9420871" y="2979694"/>
            <a:ext cx="1715689" cy="6022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de-CH" sz="1400" dirty="0">
                <a:latin typeface="+mj-lt"/>
              </a:rPr>
              <a:t>Data Warehouse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52BC2B7-D687-4207-837B-88BBBEE63483}"/>
              </a:ext>
            </a:extLst>
          </p:cNvPr>
          <p:cNvSpPr txBox="1"/>
          <p:nvPr/>
        </p:nvSpPr>
        <p:spPr>
          <a:xfrm>
            <a:off x="9420871" y="4085693"/>
            <a:ext cx="1715689" cy="6022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de-CH" sz="1400" dirty="0">
                <a:latin typeface="+mj-lt"/>
              </a:rPr>
              <a:t>Data Lake / Persistent Stage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703FA13-BBE5-479C-9A5E-48C1B4D8B21A}"/>
              </a:ext>
            </a:extLst>
          </p:cNvPr>
          <p:cNvSpPr txBox="1"/>
          <p:nvPr/>
        </p:nvSpPr>
        <p:spPr>
          <a:xfrm>
            <a:off x="9420871" y="5130561"/>
            <a:ext cx="1857910" cy="403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de-CH" sz="1400" dirty="0">
                <a:latin typeface="+mj-lt"/>
              </a:rPr>
              <a:t>Datenquellen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60E1A6-9E54-46A9-9AFA-C69077FF5D57}"/>
              </a:ext>
            </a:extLst>
          </p:cNvPr>
          <p:cNvSpPr/>
          <p:nvPr/>
        </p:nvSpPr>
        <p:spPr>
          <a:xfrm>
            <a:off x="3321760" y="2230143"/>
            <a:ext cx="1823102" cy="36227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600" dirty="0" err="1">
              <a:solidFill>
                <a:schemeClr val="tx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1184D-FCC6-4033-A447-C8C23B8B449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CDAA140-8D7F-4C8A-82B5-E509653E5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6D3E62C-0009-4391-A56C-325CBB9C6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7619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86935-3DD8-44FD-B9AC-91B24A272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Star Schema zum Zweiten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971DD-1EBF-4B70-8056-537512CAFE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C9143A-CDA5-416D-998A-A75577CFA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0FD14-B303-4E70-AD94-B987264D6A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DDE54-C72F-4B1E-A81C-9069BD769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40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6055F8-E355-4F7C-9B37-E9FA440CB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14" y="2100034"/>
            <a:ext cx="4023709" cy="20347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5282A2-7775-40CA-B537-98305C31E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47" y="1340768"/>
            <a:ext cx="9731583" cy="47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4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D43E0-476D-48EA-9FFB-59B70285A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Deployment</a:t>
            </a:r>
            <a:r>
              <a:rPr lang="de-CH" dirty="0"/>
              <a:t> zum Zweiten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B18DA-FB4F-414A-BF13-5945687CBE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9F1BA0-9133-4747-AF2C-0B3158050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FE4BCE-1AFD-4151-847A-C4F2F7CBBDD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E5AE0-BBC6-4479-AB66-74655CFA9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41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870BDD-D9AB-40D3-BAAF-692A1BAC6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17" y="2069639"/>
            <a:ext cx="5867908" cy="33378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06D095-64ED-4223-BF62-A16412127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88" y="1334635"/>
            <a:ext cx="4404742" cy="46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4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6B6AB-B823-4A49-9731-5C1147EE2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Weitere Features</a:t>
            </a:r>
          </a:p>
        </p:txBody>
      </p:sp>
    </p:spTree>
    <p:extLst>
      <p:ext uri="{BB962C8B-B14F-4D97-AF65-F5344CB8AC3E}">
        <p14:creationId xmlns:p14="http://schemas.microsoft.com/office/powerpoint/2010/main" val="33106229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D43E0-476D-48EA-9FFB-59B70285A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Partitionen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B18DA-FB4F-414A-BF13-5945687CBE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Partitionen ermöglichen, eine Tabelle nicht nur als Ganzes sondern auch unterteilt zu laden.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9F1BA0-9133-4747-AF2C-0B3158050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FE4BCE-1AFD-4151-847A-C4F2F7CBBDD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E5AE0-BBC6-4479-AB66-74655CFA9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43</a:t>
            </a:fld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D5DD73-7DDB-46CE-B0BC-3A54F5C43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035" y="1498281"/>
            <a:ext cx="1714649" cy="16536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2D7386-B536-4C53-9867-5ABB23F64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96" y="1498281"/>
            <a:ext cx="7895004" cy="38103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61557B-1542-4299-845B-9B62E780D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891" y="3955530"/>
            <a:ext cx="3360711" cy="23090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DF5264-04EE-45F6-8896-D77903DF7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5239" y="4251497"/>
            <a:ext cx="3787468" cy="15012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90DF6A-7ADE-4956-BC19-A99F164906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6200" y="3944737"/>
            <a:ext cx="3795089" cy="19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5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F61BF-C952-4DD6-8F03-A23D5F2F2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0CA4A-9E08-47D6-9F16-49115A76EC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CBD966-8434-4973-AA83-DBA7B91711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14177-28FC-4FEE-92EF-D4D0AAEF37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CD257-B32A-4042-BBEE-5604D277A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44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FA3D0A-53D9-4A56-B738-6F3418CDD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93" y="1025222"/>
            <a:ext cx="6043184" cy="52811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AD5CB8-1CF2-43F3-96DC-7D771A209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915" y="2154237"/>
            <a:ext cx="3254022" cy="27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BBE1E-B8B5-427E-AE08-0631F54BE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7E797-E490-4A78-AFC1-00160E096B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15CADE-9016-40DB-BC80-379DA70E7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7E183-9B60-4545-A062-E5967C0799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B2E1C-8052-45DA-A049-E62435B91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45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0BEDC-E074-49D2-9AAE-09A5CD424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93" y="901318"/>
            <a:ext cx="6165114" cy="52734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367CC1-0774-4E56-B606-67C929F0C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203" y="886077"/>
            <a:ext cx="6035563" cy="52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082BA-F8DB-4EE3-B1A9-CBDC31E23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5E8AC-BC80-4D28-95B9-C889674554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E62043-2F02-4907-8E9C-DC16BDDCE0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5B1DD-A05D-4E43-9F50-B0C4BAA47D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74F44-E52A-40A2-85B6-B655AC3B2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46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53617B-F55C-4558-A66D-9422902FC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2651064"/>
            <a:ext cx="3360711" cy="23090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9E765E-6BC6-43FD-AA99-6D36D71A5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266" y="2678365"/>
            <a:ext cx="3787468" cy="15012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56BFCC-2BB2-46CE-BB43-01C64A819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192" y="3227052"/>
            <a:ext cx="3795089" cy="19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8CF18-B440-4DF9-B6D2-5BEC2DCBF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Übersetzungen: Export der Original-Texte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E93A9-EA70-498A-9F91-81F236C9B6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Die Textelemente in </a:t>
            </a:r>
            <a:r>
              <a:rPr lang="de-CH" dirty="0" err="1"/>
              <a:t>tabularen</a:t>
            </a:r>
            <a:r>
              <a:rPr lang="de-CH" dirty="0"/>
              <a:t> Modellen können übersetzt werden. Dazu werden die Texte zuerst in eine JSON-Datei exportiert.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95C4D5-E466-4163-83B0-C3A3F42A9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1B51E-5239-4743-B7FC-629F28FDC93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29DF4-B434-4B00-A9E7-24A35D90C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47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6B3BD7-844F-43E6-8540-31D01DE31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68" y="2066217"/>
            <a:ext cx="5524979" cy="34750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BF3205-5591-4A14-BB5D-809092ADE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93" y="1988840"/>
            <a:ext cx="3383573" cy="18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38710-333A-4B94-A155-C18928CE2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Übersetzungen erfassen und verwenden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09743-8684-458C-8D48-1249E013B5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Die Übersetzungen können direkt in der JSON-Datei erfasst werden oder via SSAS </a:t>
            </a:r>
            <a:r>
              <a:rPr lang="de-CH" dirty="0" err="1"/>
              <a:t>Tabular</a:t>
            </a:r>
            <a:r>
              <a:rPr lang="de-CH" dirty="0"/>
              <a:t> Translator.</a:t>
            </a:r>
          </a:p>
          <a:p>
            <a:r>
              <a:rPr lang="de-CH" dirty="0"/>
              <a:t>Anschliessend muss die JSON-Datei wieder in Visual Studio ins Modell importiert werden.</a:t>
            </a:r>
          </a:p>
          <a:p>
            <a:r>
              <a:rPr lang="de-CH" dirty="0"/>
              <a:t>Achtung: Power BI unterstützt Übersetzungen vorerst nur im Import-Mode :-\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5EF3F1-98D1-439E-9F8D-6E5780774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EA863-8C5B-40ED-8623-187C8662C50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055D-E057-47F7-959D-B2EBAFC00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48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6606D0-B64D-4212-9F23-93C9AD96A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93" y="2069639"/>
            <a:ext cx="7536833" cy="39779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939AD3-44F3-4C9A-86A1-0D65EB1DF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68" y="3025961"/>
            <a:ext cx="4099915" cy="28120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6F3AFA-398F-4C84-8D46-7E4CE3506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906" y="188640"/>
            <a:ext cx="2095682" cy="31397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CED7D5-8E9F-4EF6-8ED0-D6B97DABE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3305" y="2924944"/>
            <a:ext cx="2621507" cy="38636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6006CB-3721-4BA3-AE26-3E0FF04BCCC2}"/>
              </a:ext>
            </a:extLst>
          </p:cNvPr>
          <p:cNvSpPr txBox="1"/>
          <p:nvPr/>
        </p:nvSpPr>
        <p:spPr>
          <a:xfrm>
            <a:off x="394793" y="6148641"/>
            <a:ext cx="8797551" cy="3169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CH" sz="1400" dirty="0"/>
              <a:t>Download </a:t>
            </a:r>
            <a:r>
              <a:rPr lang="de-CH" sz="1400" dirty="0" err="1"/>
              <a:t>Tabular</a:t>
            </a:r>
            <a:r>
              <a:rPr lang="de-CH" sz="1400" dirty="0"/>
              <a:t> Translator: </a:t>
            </a:r>
            <a:r>
              <a:rPr lang="de-CH" sz="1400" dirty="0">
                <a:hlinkClick r:id="rId6"/>
              </a:rPr>
              <a:t>https://www.sqlbi.com/tools/ssas-tabular-translator/</a:t>
            </a:r>
            <a:r>
              <a:rPr lang="de-CH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196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ADB90-8AFB-453D-BEAC-3A8C0380D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Perspektiven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819AC-7871-43B3-8313-DB2E308900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Perspektiven ermöglichen in umfangreichen Modellen, die Übersicht zu behalten.</a:t>
            </a:r>
          </a:p>
          <a:p>
            <a:r>
              <a:rPr lang="de-CH" dirty="0"/>
              <a:t>Tabellen und Felder können einer Perspektive zugewiesen werden – anschliessend kann dieses Set im Frontend abgerufen werden.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8A3B00-3813-479C-B041-6E26965609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831951-C28E-401E-80AE-F05914168E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B4F2B-998D-4C15-915E-F205DAF45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49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24A600-4C48-4467-9FAA-5C0346947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93" y="2564904"/>
            <a:ext cx="5311600" cy="3101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2E331D-251A-4965-AA05-1BB3280CA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634" y="3328328"/>
            <a:ext cx="6287045" cy="174513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B228F61-F68A-4028-B7AC-9EED9C154B79}"/>
              </a:ext>
            </a:extLst>
          </p:cNvPr>
          <p:cNvCxnSpPr/>
          <p:nvPr/>
        </p:nvCxnSpPr>
        <p:spPr>
          <a:xfrm>
            <a:off x="2783632" y="3645024"/>
            <a:ext cx="3024336" cy="12961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142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793" y="218764"/>
            <a:ext cx="11051082" cy="508918"/>
          </a:xfrm>
        </p:spPr>
        <p:txBody>
          <a:bodyPr/>
          <a:lstStyle/>
          <a:p>
            <a:r>
              <a:rPr lang="de-CH"/>
              <a:t>Eine gemeinsame Sprache entwickeln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394793" y="1054125"/>
            <a:ext cx="9877671" cy="862707"/>
          </a:xfrm>
        </p:spPr>
        <p:txBody>
          <a:bodyPr/>
          <a:lstStyle/>
          <a:p>
            <a:r>
              <a:rPr lang="de-CH"/>
              <a:t>Kennzahlendefinitionen werden zentral gepflegt und können einheitlich in verschiedenen Auswertungen verwendet werden.</a:t>
            </a:r>
          </a:p>
        </p:txBody>
      </p:sp>
      <p:sp>
        <p:nvSpPr>
          <p:cNvPr id="23" name="Shape"/>
          <p:cNvSpPr/>
          <p:nvPr/>
        </p:nvSpPr>
        <p:spPr>
          <a:xfrm>
            <a:off x="394793" y="2050702"/>
            <a:ext cx="2724460" cy="3366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600" extrusionOk="0">
                <a:moveTo>
                  <a:pt x="0" y="21600"/>
                </a:moveTo>
                <a:lnTo>
                  <a:pt x="0" y="3588"/>
                </a:lnTo>
                <a:cubicBezTo>
                  <a:pt x="0" y="3588"/>
                  <a:pt x="0" y="0"/>
                  <a:pt x="3204" y="0"/>
                </a:cubicBezTo>
                <a:cubicBezTo>
                  <a:pt x="6408" y="0"/>
                  <a:pt x="21566" y="0"/>
                  <a:pt x="21566" y="0"/>
                </a:cubicBezTo>
                <a:lnTo>
                  <a:pt x="21566" y="17839"/>
                </a:lnTo>
                <a:cubicBezTo>
                  <a:pt x="21566" y="17839"/>
                  <a:pt x="21600" y="21600"/>
                  <a:pt x="18190" y="21600"/>
                </a:cubicBezTo>
                <a:cubicBezTo>
                  <a:pt x="14779" y="21600"/>
                  <a:pt x="0" y="21600"/>
                  <a:pt x="0" y="21600"/>
                </a:cubicBezTo>
                <a:close/>
              </a:path>
            </a:pathLst>
          </a:custGeom>
          <a:ln w="63500">
            <a:solidFill>
              <a:schemeClr val="accent1"/>
            </a:solidFill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Ubuntu Light"/>
                <a:ea typeface="Ubuntu Light"/>
                <a:cs typeface="Ubuntu Light"/>
                <a:sym typeface="Ubuntu Light"/>
              </a:defRPr>
            </a:pPr>
            <a:endParaRPr sz="1500"/>
          </a:p>
        </p:txBody>
      </p:sp>
      <p:sp>
        <p:nvSpPr>
          <p:cNvPr id="24" name="Shape"/>
          <p:cNvSpPr/>
          <p:nvPr/>
        </p:nvSpPr>
        <p:spPr>
          <a:xfrm>
            <a:off x="3474828" y="2050702"/>
            <a:ext cx="6884484" cy="3366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600" extrusionOk="0">
                <a:moveTo>
                  <a:pt x="0" y="21600"/>
                </a:moveTo>
                <a:lnTo>
                  <a:pt x="0" y="3588"/>
                </a:lnTo>
                <a:cubicBezTo>
                  <a:pt x="0" y="3588"/>
                  <a:pt x="0" y="0"/>
                  <a:pt x="3204" y="0"/>
                </a:cubicBezTo>
                <a:cubicBezTo>
                  <a:pt x="6408" y="0"/>
                  <a:pt x="21566" y="0"/>
                  <a:pt x="21566" y="0"/>
                </a:cubicBezTo>
                <a:lnTo>
                  <a:pt x="21566" y="17839"/>
                </a:lnTo>
                <a:cubicBezTo>
                  <a:pt x="21566" y="17839"/>
                  <a:pt x="21600" y="21600"/>
                  <a:pt x="18190" y="21600"/>
                </a:cubicBezTo>
                <a:cubicBezTo>
                  <a:pt x="14779" y="21600"/>
                  <a:pt x="0" y="21600"/>
                  <a:pt x="0" y="21600"/>
                </a:cubicBezTo>
                <a:close/>
              </a:path>
            </a:pathLst>
          </a:custGeom>
          <a:ln w="63500">
            <a:solidFill>
              <a:schemeClr val="accent1"/>
            </a:solidFill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Ubuntu Light"/>
                <a:ea typeface="Ubuntu Light"/>
                <a:cs typeface="Ubuntu Light"/>
                <a:sym typeface="Ubuntu Light"/>
              </a:defRPr>
            </a:pPr>
            <a:endParaRPr sz="1500"/>
          </a:p>
        </p:txBody>
      </p:sp>
      <p:sp>
        <p:nvSpPr>
          <p:cNvPr id="32" name="Rounded Rectangle"/>
          <p:cNvSpPr/>
          <p:nvPr/>
        </p:nvSpPr>
        <p:spPr>
          <a:xfrm>
            <a:off x="3474828" y="5589240"/>
            <a:ext cx="6884484" cy="635000"/>
          </a:xfrm>
          <a:prstGeom prst="roundRect">
            <a:avLst>
              <a:gd name="adj" fmla="val 15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Ubuntu Light"/>
                <a:ea typeface="Ubuntu Light"/>
                <a:cs typeface="Ubuntu Light"/>
                <a:sym typeface="Ubuntu Light"/>
              </a:defRPr>
            </a:pPr>
            <a:r>
              <a:rPr lang="de-CH" sz="2000">
                <a:solidFill>
                  <a:schemeClr val="bg1"/>
                </a:solidFill>
                <a:latin typeface="+mj-lt"/>
              </a:rPr>
              <a:t>Architektur</a:t>
            </a:r>
            <a:endParaRPr sz="2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Rounded Rectangle"/>
          <p:cNvSpPr/>
          <p:nvPr/>
        </p:nvSpPr>
        <p:spPr>
          <a:xfrm>
            <a:off x="394793" y="5589240"/>
            <a:ext cx="2724460" cy="635000"/>
          </a:xfrm>
          <a:prstGeom prst="roundRect">
            <a:avLst>
              <a:gd name="adj" fmla="val 15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Ubuntu Light"/>
                <a:ea typeface="Ubuntu Light"/>
                <a:cs typeface="Ubuntu Light"/>
                <a:sym typeface="Ubuntu Light"/>
              </a:defRPr>
            </a:pPr>
            <a:r>
              <a:rPr lang="de-CH" sz="2000">
                <a:solidFill>
                  <a:schemeClr val="bg1"/>
                </a:solidFill>
                <a:latin typeface="+mj-lt"/>
              </a:rPr>
              <a:t>Anforderungen</a:t>
            </a:r>
            <a:endParaRPr sz="2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Create uncontested market space"/>
          <p:cNvSpPr/>
          <p:nvPr/>
        </p:nvSpPr>
        <p:spPr>
          <a:xfrm>
            <a:off x="574988" y="2204864"/>
            <a:ext cx="2463357" cy="3168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/>
          <a:lstStyle>
            <a:lvl1pPr algn="r" defTabSz="914400">
              <a:lnSpc>
                <a:spcPct val="90000"/>
              </a:lnSpc>
              <a:defRPr sz="3000">
                <a:solidFill>
                  <a:srgbClr val="323C40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pPr marL="266700" indent="-266700" algn="l">
              <a:lnSpc>
                <a:spcPct val="10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de-CH" sz="1400">
                <a:solidFill>
                  <a:srgbClr val="00142D"/>
                </a:solidFill>
                <a:latin typeface="Arial" pitchFamily="34" charset="0"/>
                <a:ea typeface="+mn-ea"/>
                <a:cs typeface="Arial" pitchFamily="34" charset="0"/>
              </a:rPr>
              <a:t>Datenabfragen, welche die immer wieder gleichen Kennzahlen und Attribute verwenden, sollen standardisiert werden.</a:t>
            </a:r>
          </a:p>
          <a:p>
            <a:pPr marL="266700" indent="-266700" algn="l">
              <a:lnSpc>
                <a:spcPct val="10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de-CH" sz="1400">
                <a:solidFill>
                  <a:srgbClr val="00142D"/>
                </a:solidFill>
                <a:latin typeface="Arial" pitchFamily="34" charset="0"/>
                <a:ea typeface="+mn-ea"/>
                <a:cs typeface="Arial" pitchFamily="34" charset="0"/>
              </a:rPr>
              <a:t>Das Quellsystem leidet unter den mehrfach (meist sehr ähnlichen) Datenabfragen der verschiedenen Informationsprodukte und soll entlastet werden.</a:t>
            </a:r>
          </a:p>
          <a:p>
            <a:pPr marL="266700" indent="-266700" algn="l">
              <a:lnSpc>
                <a:spcPct val="10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de-CH" sz="1400">
                <a:solidFill>
                  <a:srgbClr val="00142D"/>
                </a:solidFill>
                <a:latin typeface="Arial" pitchFamily="34" charset="0"/>
                <a:ea typeface="+mn-ea"/>
                <a:cs typeface="Arial" pitchFamily="34" charset="0"/>
              </a:rPr>
              <a:t>Übersetzungen werden zentral gepflegt.</a:t>
            </a:r>
            <a:endParaRPr lang="de-CH" sz="1500">
              <a:solidFill>
                <a:schemeClr val="tx1"/>
              </a:solidFill>
            </a:endParaRPr>
          </a:p>
          <a:p>
            <a:pPr algn="l"/>
            <a:endParaRPr sz="1500">
              <a:solidFill>
                <a:schemeClr val="tx1"/>
              </a:solidFill>
            </a:endParaRPr>
          </a:p>
        </p:txBody>
      </p:sp>
      <p:pic>
        <p:nvPicPr>
          <p:cNvPr id="35" name="Picture 2" descr="Bildergebnis fÃ¼r powerbi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319" y="4344847"/>
            <a:ext cx="1585913" cy="89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Arrow"/>
          <p:cNvSpPr/>
          <p:nvPr/>
        </p:nvSpPr>
        <p:spPr>
          <a:xfrm rot="10800000" flipH="1">
            <a:off x="5606922" y="3448259"/>
            <a:ext cx="539750" cy="539750"/>
          </a:xfrm>
          <a:prstGeom prst="rightArrow">
            <a:avLst>
              <a:gd name="adj1" fmla="val 40202"/>
              <a:gd name="adj2" fmla="val 53309"/>
            </a:avLst>
          </a:prstGeom>
          <a:gradFill>
            <a:gsLst>
              <a:gs pos="0">
                <a:schemeClr val="bg2"/>
              </a:gs>
              <a:gs pos="100000">
                <a:schemeClr val="accent2"/>
              </a:gs>
            </a:gsLst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Ubuntu Light"/>
                <a:ea typeface="Ubuntu Light"/>
                <a:cs typeface="Ubuntu Light"/>
                <a:sym typeface="Ubuntu Light"/>
              </a:defRPr>
            </a:pPr>
            <a:endParaRPr sz="2000"/>
          </a:p>
        </p:txBody>
      </p:sp>
      <p:cxnSp>
        <p:nvCxnSpPr>
          <p:cNvPr id="37" name="Gerade Verbindung mit Pfeil 36"/>
          <p:cNvCxnSpPr>
            <a:cxnSpLocks/>
          </p:cNvCxnSpPr>
          <p:nvPr/>
        </p:nvCxnSpPr>
        <p:spPr>
          <a:xfrm flipH="1" flipV="1">
            <a:off x="7021445" y="3944664"/>
            <a:ext cx="2058119" cy="708801"/>
          </a:xfrm>
          <a:prstGeom prst="straightConnector1">
            <a:avLst/>
          </a:prstGeom>
          <a:noFill/>
          <a:ln w="57150" cap="flat">
            <a:solidFill>
              <a:schemeClr val="tx1">
                <a:alpha val="75000"/>
              </a:schemeClr>
            </a:solidFill>
            <a:prstDash val="sysDot"/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1" name="Grafik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9575" y="2080381"/>
            <a:ext cx="2288527" cy="1733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2" name="Market Expansion">
            <a:extLst>
              <a:ext uri="{FF2B5EF4-FFF2-40B4-BE49-F238E27FC236}">
                <a16:creationId xmlns:a16="http://schemas.microsoft.com/office/drawing/2014/main" id="{9C783BB7-977F-41B7-BD3A-6C9974D93FAD}"/>
              </a:ext>
            </a:extLst>
          </p:cNvPr>
          <p:cNvSpPr/>
          <p:nvPr/>
        </p:nvSpPr>
        <p:spPr>
          <a:xfrm rot="16200000">
            <a:off x="9559545" y="1375094"/>
            <a:ext cx="1955033" cy="246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914400">
              <a:lnSpc>
                <a:spcPct val="80000"/>
              </a:lnSpc>
              <a:defRPr sz="3000">
                <a:solidFill>
                  <a:srgbClr val="FFFFFF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r>
              <a:rPr sz="1600">
                <a:solidFill>
                  <a:schemeClr val="bg1"/>
                </a:solidFill>
                <a:latin typeface="+mj-lt"/>
              </a:rPr>
              <a:t>Market Expansion</a:t>
            </a:r>
          </a:p>
        </p:txBody>
      </p:sp>
      <p:sp>
        <p:nvSpPr>
          <p:cNvPr id="43" name="Competitors Future Strategy"/>
          <p:cNvSpPr/>
          <p:nvPr/>
        </p:nvSpPr>
        <p:spPr>
          <a:xfrm>
            <a:off x="10344472" y="348570"/>
            <a:ext cx="1823102" cy="241301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914400">
              <a:lnSpc>
                <a:spcPct val="90000"/>
              </a:lnSpc>
              <a:defRPr sz="3000" cap="all">
                <a:solidFill>
                  <a:srgbClr val="323C40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</a:lstStyle>
          <a:p>
            <a:pPr algn="ctr"/>
            <a:r>
              <a:rPr lang="de-CH" sz="1600" b="1">
                <a:solidFill>
                  <a:srgbClr val="002060"/>
                </a:solidFill>
              </a:rPr>
              <a:t>T-Shirt-Grösse M</a:t>
            </a:r>
            <a:endParaRPr sz="1500" b="1">
              <a:solidFill>
                <a:srgbClr val="002060"/>
              </a:solidFill>
            </a:endParaRPr>
          </a:p>
        </p:txBody>
      </p:sp>
      <p:pic>
        <p:nvPicPr>
          <p:cNvPr id="44" name="Picture 6" descr="Bildergebnis fÃ¼r etl ic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8" r="-1052"/>
          <a:stretch/>
        </p:blipFill>
        <p:spPr bwMode="auto">
          <a:xfrm>
            <a:off x="10968888" y="2998988"/>
            <a:ext cx="715227" cy="7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uppieren 44"/>
          <p:cNvGrpSpPr/>
          <p:nvPr/>
        </p:nvGrpSpPr>
        <p:grpSpPr>
          <a:xfrm>
            <a:off x="10842132" y="915274"/>
            <a:ext cx="831261" cy="831261"/>
            <a:chOff x="1304280" y="4241074"/>
            <a:chExt cx="831261" cy="831261"/>
          </a:xfrm>
        </p:grpSpPr>
        <p:sp>
          <p:nvSpPr>
            <p:cNvPr id="46" name="Circle"/>
            <p:cNvSpPr/>
            <p:nvPr/>
          </p:nvSpPr>
          <p:spPr>
            <a:xfrm>
              <a:off x="1304280" y="4241074"/>
              <a:ext cx="831261" cy="831261"/>
            </a:xfrm>
            <a:prstGeom prst="ellipse">
              <a:avLst/>
            </a:prstGeom>
            <a:solidFill>
              <a:srgbClr val="FFFFFF"/>
            </a:solidFill>
            <a:ln w="101600">
              <a:solidFill>
                <a:schemeClr val="accent6">
                  <a:lumMod val="50000"/>
                  <a:lumOff val="50000"/>
                </a:schemeClr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Ubuntu Light"/>
                  <a:ea typeface="Ubuntu Light"/>
                  <a:cs typeface="Ubuntu Light"/>
                  <a:sym typeface="Ubuntu Light"/>
                </a:defRPr>
              </a:lvl1pPr>
            </a:lstStyle>
            <a:p>
              <a:r>
                <a:rPr sz="2000"/>
                <a:t> </a:t>
              </a:r>
            </a:p>
          </p:txBody>
        </p:sp>
        <p:pic>
          <p:nvPicPr>
            <p:cNvPr id="47" name="Picture 2" descr="Bildergebnis fÃ¼r dashboard ic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212" y="4290557"/>
              <a:ext cx="722612" cy="72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Gruppieren 47"/>
          <p:cNvGrpSpPr/>
          <p:nvPr/>
        </p:nvGrpSpPr>
        <p:grpSpPr>
          <a:xfrm>
            <a:off x="10845419" y="1946383"/>
            <a:ext cx="832068" cy="832068"/>
            <a:chOff x="4488559" y="4255552"/>
            <a:chExt cx="904157" cy="904157"/>
          </a:xfrm>
        </p:grpSpPr>
        <p:sp>
          <p:nvSpPr>
            <p:cNvPr id="49" name="Circle"/>
            <p:cNvSpPr/>
            <p:nvPr/>
          </p:nvSpPr>
          <p:spPr>
            <a:xfrm>
              <a:off x="4488559" y="4255552"/>
              <a:ext cx="904157" cy="904157"/>
            </a:xfrm>
            <a:prstGeom prst="ellipse">
              <a:avLst/>
            </a:prstGeom>
            <a:solidFill>
              <a:srgbClr val="FFFFFF"/>
            </a:solidFill>
            <a:ln w="101600">
              <a:solidFill>
                <a:schemeClr val="accent6">
                  <a:lumMod val="90000"/>
                  <a:lumOff val="10000"/>
                </a:schemeClr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/>
            <a:lstStyle>
              <a:lvl1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Ubuntu Light"/>
                  <a:ea typeface="Ubuntu Light"/>
                  <a:cs typeface="Ubuntu Light"/>
                  <a:sym typeface="Ubuntu Light"/>
                </a:defRPr>
              </a:lvl1pPr>
            </a:lstStyle>
            <a:p>
              <a:r>
                <a:rPr sz="2000"/>
                <a:t> </a:t>
              </a:r>
            </a:p>
          </p:txBody>
        </p:sp>
        <p:pic>
          <p:nvPicPr>
            <p:cNvPr id="50" name="Picture 4" descr="Bildergebnis fÃ¼r table ico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024" y="4478807"/>
              <a:ext cx="678444" cy="475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" descr="Bildergebnis fÃ¼r datasource symbol">
            <a:extLst>
              <a:ext uri="{FF2B5EF4-FFF2-40B4-BE49-F238E27FC236}">
                <a16:creationId xmlns:a16="http://schemas.microsoft.com/office/drawing/2014/main" id="{7AC6CD9B-31BF-4F5E-92BE-6B6C390A8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489" y="3239852"/>
            <a:ext cx="610838" cy="70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Bildergebnis fÃ¼r database icon">
            <a:extLst>
              <a:ext uri="{FF2B5EF4-FFF2-40B4-BE49-F238E27FC236}">
                <a16:creationId xmlns:a16="http://schemas.microsoft.com/office/drawing/2014/main" id="{142ED4D9-1CBB-41C1-9E21-60881DA95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230" y="2627886"/>
            <a:ext cx="704812" cy="70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Bildergebnis fÃ¼r tabelle icon">
            <a:extLst>
              <a:ext uri="{FF2B5EF4-FFF2-40B4-BE49-F238E27FC236}">
                <a16:creationId xmlns:a16="http://schemas.microsoft.com/office/drawing/2014/main" id="{07DE2B0A-AF0C-4919-B431-2B7630BD0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994" y="3863636"/>
            <a:ext cx="446089" cy="44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Bildergebnis fÃ¼r snapshot icon">
            <a:extLst>
              <a:ext uri="{FF2B5EF4-FFF2-40B4-BE49-F238E27FC236}">
                <a16:creationId xmlns:a16="http://schemas.microsoft.com/office/drawing/2014/main" id="{8F0AFB33-68DE-4F0F-A237-44C9EDA80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230" y="4443595"/>
            <a:ext cx="685462" cy="64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Bildergebnis fÃ¼r csv icon">
            <a:extLst>
              <a:ext uri="{FF2B5EF4-FFF2-40B4-BE49-F238E27FC236}">
                <a16:creationId xmlns:a16="http://schemas.microsoft.com/office/drawing/2014/main" id="{877A6D9A-7F54-4A68-9497-7D1919506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71" y="4120874"/>
            <a:ext cx="663356" cy="66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Bildergebnis fÃ¼r table icon">
            <a:extLst>
              <a:ext uri="{FF2B5EF4-FFF2-40B4-BE49-F238E27FC236}">
                <a16:creationId xmlns:a16="http://schemas.microsoft.com/office/drawing/2014/main" id="{1CE5C149-8DDA-4ECA-92C6-5E1CA365D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295" y="3486557"/>
            <a:ext cx="624351" cy="43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B686D-E9D5-4F90-8B62-2DA19DACC7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9A398-CFA1-455B-AA46-EF0A5CFC7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A4204-4651-46F5-B9D6-F856B7884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975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ADB90-8AFB-453D-BEAC-3A8C0380D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Deployment</a:t>
            </a:r>
            <a:r>
              <a:rPr lang="de-CH" dirty="0"/>
              <a:t> nach Azure Analysis 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819AC-7871-43B3-8313-DB2E308900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Ein </a:t>
            </a:r>
            <a:r>
              <a:rPr lang="de-CH" dirty="0" err="1"/>
              <a:t>tabulares</a:t>
            </a:r>
            <a:r>
              <a:rPr lang="de-CH" dirty="0"/>
              <a:t> Modell lässt sich bequem und ohne Umwege nach Azure Analysis Services deployen.</a:t>
            </a:r>
          </a:p>
          <a:p>
            <a:r>
              <a:rPr lang="de-CH" dirty="0"/>
              <a:t>Anschliessend kann man sich in Power BI ebenfalls direkt darauf verbinden.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8A3B00-3813-479C-B041-6E26965609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831951-C28E-401E-80AE-F05914168E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B4F2B-998D-4C15-915E-F205DAF45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50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6FE298-5EFD-47EC-9353-10F08F3F4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93" y="1988840"/>
            <a:ext cx="5875529" cy="20956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BFEFAB-81CE-48B7-8A58-331CFA405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416" y="1628800"/>
            <a:ext cx="4085887" cy="444751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C3FCEC-E291-452E-94C4-4146324F4D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113" b="22113"/>
          <a:stretch/>
        </p:blipFill>
        <p:spPr>
          <a:xfrm>
            <a:off x="4398831" y="3933056"/>
            <a:ext cx="4766077" cy="23207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8134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D05ED-DD3B-4077-A65B-24AF75FE2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Zusammenfassung und Ausblick</a:t>
            </a:r>
          </a:p>
        </p:txBody>
      </p:sp>
    </p:spTree>
    <p:extLst>
      <p:ext uri="{BB962C8B-B14F-4D97-AF65-F5344CB8AC3E}">
        <p14:creationId xmlns:p14="http://schemas.microsoft.com/office/powerpoint/2010/main" val="29481871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E3E352-798B-4B5B-AE38-18D0E353D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Die T-Shirt-Grösse M wird benötigt, wenn man Daten- und Kennzahlenlogik zentralisieren möchte – SSAS </a:t>
            </a:r>
            <a:r>
              <a:rPr lang="de-CH" dirty="0" err="1"/>
              <a:t>Tabular</a:t>
            </a:r>
            <a:r>
              <a:rPr lang="de-CH" dirty="0"/>
              <a:t> ist das passende Mittel dafür in der Microsoft-BI-Welt.</a:t>
            </a:r>
          </a:p>
          <a:p>
            <a:r>
              <a:rPr lang="de-CH" dirty="0"/>
              <a:t>SSAS </a:t>
            </a:r>
            <a:r>
              <a:rPr lang="de-CH" dirty="0" err="1"/>
              <a:t>Tabular</a:t>
            </a:r>
            <a:r>
              <a:rPr lang="de-CH" dirty="0"/>
              <a:t> kennt ab SQL Server 2017 zwei Arten des Datenimports: </a:t>
            </a:r>
          </a:p>
          <a:p>
            <a:pPr lvl="1"/>
            <a:r>
              <a:rPr lang="de-CH" dirty="0"/>
              <a:t>Direkt per Tabellen-Aufruf / SQL : Der einfachste Weg für relationale Datenquellen</a:t>
            </a:r>
          </a:p>
          <a:p>
            <a:pPr lvl="1"/>
            <a:r>
              <a:rPr lang="de-CH" dirty="0"/>
              <a:t>Via Power Query: Der einfachste Weg, um viele «moderne» Datenquellen anzubinden und per </a:t>
            </a:r>
            <a:r>
              <a:rPr lang="de-CH" dirty="0" err="1"/>
              <a:t>Clicky</a:t>
            </a:r>
            <a:r>
              <a:rPr lang="de-CH" dirty="0"/>
              <a:t>-</a:t>
            </a:r>
            <a:r>
              <a:rPr lang="de-CH" dirty="0" err="1"/>
              <a:t>Bunti</a:t>
            </a:r>
            <a:r>
              <a:rPr lang="de-CH" dirty="0"/>
              <a:t>-Oberfläche die Daten in die richtige Form zu bringen.</a:t>
            </a:r>
          </a:p>
          <a:p>
            <a:r>
              <a:rPr lang="de-CH" dirty="0"/>
              <a:t>SSAS </a:t>
            </a:r>
            <a:r>
              <a:rPr lang="de-CH" dirty="0" err="1"/>
              <a:t>Tabular</a:t>
            </a:r>
            <a:r>
              <a:rPr lang="de-CH" dirty="0"/>
              <a:t> bietet zusätzliche Features gegenüber einer reinen Frontend-basierten Lösung:</a:t>
            </a:r>
          </a:p>
          <a:p>
            <a:pPr lvl="1"/>
            <a:r>
              <a:rPr lang="de-CH" dirty="0"/>
              <a:t>Entwicklerumgebung mit «Enterprise»-Features wie Version Control, </a:t>
            </a:r>
            <a:r>
              <a:rPr lang="de-CH" dirty="0" err="1"/>
              <a:t>Deployment</a:t>
            </a:r>
            <a:r>
              <a:rPr lang="de-CH" dirty="0"/>
              <a:t> Pipelines etc.</a:t>
            </a:r>
          </a:p>
          <a:p>
            <a:pPr lvl="1"/>
            <a:r>
              <a:rPr lang="de-CH" dirty="0"/>
              <a:t>Partitionen</a:t>
            </a:r>
          </a:p>
          <a:p>
            <a:pPr lvl="1"/>
            <a:r>
              <a:rPr lang="de-CH" dirty="0"/>
              <a:t>Übersetzungen</a:t>
            </a:r>
          </a:p>
          <a:p>
            <a:pPr lvl="1"/>
            <a:r>
              <a:rPr lang="de-CH" dirty="0"/>
              <a:t>Perspektiven</a:t>
            </a:r>
          </a:p>
          <a:p>
            <a:r>
              <a:rPr lang="de-CH" dirty="0"/>
              <a:t>SSAS </a:t>
            </a:r>
            <a:r>
              <a:rPr lang="de-CH" dirty="0" err="1"/>
              <a:t>Tabular</a:t>
            </a:r>
            <a:r>
              <a:rPr lang="de-CH" dirty="0"/>
              <a:t> ist direkt kompatibel mit Azure Analysis Services (ab Level 1200 bzw. 1400 je nach Feature)</a:t>
            </a:r>
          </a:p>
          <a:p>
            <a:r>
              <a:rPr lang="de-CH" dirty="0"/>
              <a:t>Die T-Shirt-Grösse M greift immer noch direkt auf das eigentliche Quellsystem zu – in der Session A3 erfahren Sie mehr dazu, wie Sie eine Persistent Stage Area sowie ein DWH als Grundlage bauen können.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1AE331-5BD4-4356-A71A-7232394CD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Zusammenfassung und Ausblick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BA07A-1439-4628-B489-12ECD709A3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5C1A7B-4EF2-4E0D-9C5C-2662483D0E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78AC8-1EAF-4CA0-A271-3D445FC70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52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5493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08467" y="2564904"/>
            <a:ext cx="7691789" cy="1152128"/>
          </a:xfrm>
        </p:spPr>
        <p:txBody>
          <a:bodyPr/>
          <a:lstStyle/>
          <a:p>
            <a:r>
              <a:rPr lang="de-CH" dirty="0"/>
              <a:t>Wir freuen uns auf angeregte Gespräche mit Ihnen 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6883" y="3877240"/>
            <a:ext cx="7673373" cy="1000008"/>
          </a:xfrm>
        </p:spPr>
        <p:txBody>
          <a:bodyPr/>
          <a:lstStyle/>
          <a:p>
            <a:r>
              <a:rPr lang="de-CH" dirty="0"/>
              <a:t>Marcel Fehrendt, Senior Data Warehouse Engineer</a:t>
            </a:r>
            <a:br>
              <a:rPr lang="de-CH" dirty="0"/>
            </a:br>
            <a:r>
              <a:rPr lang="de-CH" dirty="0">
                <a:hlinkClick r:id="rId2"/>
              </a:rPr>
              <a:t>mfehrendt@it-logix.ch</a:t>
            </a:r>
            <a:r>
              <a:rPr lang="de-CH" dirty="0"/>
              <a:t> </a:t>
            </a:r>
          </a:p>
          <a:p>
            <a:r>
              <a:rPr lang="de-CH" dirty="0"/>
              <a:t>Raphael Branger, Senior Solution </a:t>
            </a:r>
            <a:r>
              <a:rPr lang="de-CH" dirty="0" err="1"/>
              <a:t>Architect</a:t>
            </a:r>
            <a:br>
              <a:rPr lang="de-CH" dirty="0"/>
            </a:br>
            <a:r>
              <a:rPr lang="de-CH" dirty="0">
                <a:hlinkClick r:id="rId3"/>
              </a:rPr>
              <a:t>rbranger@it-logix.ch</a:t>
            </a:r>
            <a:r>
              <a:rPr lang="de-CH" dirty="0"/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5BB384-AEDF-4730-9642-058CFCA315F4}"/>
              </a:ext>
            </a:extLst>
          </p:cNvPr>
          <p:cNvSpPr/>
          <p:nvPr/>
        </p:nvSpPr>
        <p:spPr>
          <a:xfrm>
            <a:off x="623392" y="476672"/>
            <a:ext cx="10081120" cy="5760640"/>
          </a:xfrm>
          <a:prstGeom prst="roundRect">
            <a:avLst>
              <a:gd name="adj" fmla="val 5867"/>
            </a:avLst>
          </a:prstGeom>
          <a:noFill/>
          <a:ln>
            <a:solidFill>
              <a:schemeClr val="tx1"/>
            </a:solidFill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75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66D0388-4423-4B69-94F4-8EB88EB49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Daten aus dem Geschäftsprozess Verkauf liegen in der Quell-DB </a:t>
            </a:r>
            <a:br>
              <a:rPr lang="de-CH" dirty="0"/>
            </a:br>
            <a:r>
              <a:rPr lang="de-CH" dirty="0"/>
              <a:t>(SQL Server / </a:t>
            </a:r>
            <a:r>
              <a:rPr lang="de-CH" dirty="0" err="1"/>
              <a:t>AdventureWorks</a:t>
            </a:r>
            <a:r>
              <a:rPr lang="de-CH" dirty="0"/>
              <a:t>)</a:t>
            </a:r>
          </a:p>
          <a:p>
            <a:r>
              <a:rPr lang="de-CH" dirty="0"/>
              <a:t>Das Fach wünscht detaillierte Auswertungen (Fracht, Umsatz) zu Verkäufen nach Kunde und Produkt</a:t>
            </a:r>
          </a:p>
          <a:p>
            <a:r>
              <a:rPr lang="de-CH" dirty="0"/>
              <a:t>Bewegungsdaten </a:t>
            </a:r>
            <a:r>
              <a:rPr lang="de-CH" dirty="0">
                <a:sym typeface="Wingdings" panose="05000000000000000000" pitchFamily="2" charset="2"/>
              </a:rPr>
              <a:t></a:t>
            </a:r>
            <a:r>
              <a:rPr lang="de-CH" dirty="0"/>
              <a:t> </a:t>
            </a:r>
            <a:r>
              <a:rPr lang="de-CH" dirty="0" err="1"/>
              <a:t>SalesOrder</a:t>
            </a:r>
            <a:br>
              <a:rPr lang="de-CH" dirty="0"/>
            </a:br>
            <a:r>
              <a:rPr lang="de-CH" dirty="0"/>
              <a:t>Stammdaten </a:t>
            </a:r>
            <a:r>
              <a:rPr lang="de-CH" dirty="0">
                <a:sym typeface="Wingdings" panose="05000000000000000000" pitchFamily="2" charset="2"/>
              </a:rPr>
              <a:t> </a:t>
            </a:r>
            <a:r>
              <a:rPr lang="de-CH" dirty="0" err="1"/>
              <a:t>Product</a:t>
            </a:r>
            <a:r>
              <a:rPr lang="de-CH" dirty="0"/>
              <a:t>, Customer/Person und Date</a:t>
            </a:r>
          </a:p>
          <a:p>
            <a:r>
              <a:rPr lang="de-CH" dirty="0"/>
              <a:t>BI Lösung soll als Archiv für den Kundenstamm genutzt werden können; Integration von mehreren Quellen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25C628-EB08-4A61-A0FC-0B0180507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Unser Demo-Case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CA6FFF-4438-4B8B-8AAB-37B4B348A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8CC84-A4DC-40DA-8ABA-5EDDD932F76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1B1AC-8666-405D-86B0-1F39211C2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13120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6000" y="1260000"/>
            <a:ext cx="11316624" cy="5094000"/>
          </a:xfrm>
        </p:spPr>
        <p:txBody>
          <a:bodyPr/>
          <a:lstStyle/>
          <a:p>
            <a:r>
              <a:rPr lang="de-CH" dirty="0"/>
              <a:t>neue Generation von SQL Server Analysis Services (SSAS) im Gegensatz zu traditionellen OLAP Cubes</a:t>
            </a:r>
          </a:p>
          <a:p>
            <a:r>
              <a:rPr lang="de-CH" dirty="0"/>
              <a:t>SSAS </a:t>
            </a:r>
            <a:r>
              <a:rPr lang="de-CH" dirty="0" err="1"/>
              <a:t>Tabular</a:t>
            </a:r>
            <a:r>
              <a:rPr lang="de-CH" dirty="0"/>
              <a:t> ist seit SQL Server 2012 verfügbar und stammt ursprünglich aus MS Excel Power Pivot</a:t>
            </a:r>
          </a:p>
          <a:p>
            <a:r>
              <a:rPr lang="de-CH" dirty="0"/>
              <a:t>Tabellen-/ Excel-orientiert mit gleicher Technologie wie Power BI und MS Excel Power Pivot, jedoch serverbasiert</a:t>
            </a:r>
          </a:p>
          <a:p>
            <a:r>
              <a:rPr lang="de-CH" dirty="0"/>
              <a:t>hält die Daten In-Memory vor, ist sehr schnell und bewältigt ein Datenvolumen von bis zu 100 Mrd. Zeilen</a:t>
            </a:r>
          </a:p>
          <a:p>
            <a:r>
              <a:rPr lang="de-CH" dirty="0"/>
              <a:t>bietet </a:t>
            </a:r>
            <a:r>
              <a:rPr lang="de-CH" dirty="0" err="1"/>
              <a:t>Direct</a:t>
            </a:r>
            <a:r>
              <a:rPr lang="de-CH" dirty="0"/>
              <a:t> Query Mode mit SQL Abfragen zur Laufzeit, falls der Speicherbedarf den RAM übersteigen sollte</a:t>
            </a:r>
          </a:p>
          <a:p>
            <a:r>
              <a:rPr lang="de-CH" dirty="0"/>
              <a:t>beinhaltet seit SQL Server 2017 auch Power Query/ </a:t>
            </a:r>
            <a:r>
              <a:rPr lang="de-CH" dirty="0" err="1"/>
              <a:t>Shared</a:t>
            </a:r>
            <a:r>
              <a:rPr lang="de-CH" dirty="0"/>
              <a:t> M als Data Transformation Language</a:t>
            </a:r>
          </a:p>
          <a:p>
            <a:r>
              <a:rPr lang="de-CH" dirty="0" err="1"/>
              <a:t>Tabulare</a:t>
            </a:r>
            <a:r>
              <a:rPr lang="de-CH" dirty="0"/>
              <a:t> Modelle werden mit Visual Studio und/ oder weiteren Editoren wie dem </a:t>
            </a:r>
            <a:r>
              <a:rPr lang="de-CH" dirty="0" err="1"/>
              <a:t>Tabular</a:t>
            </a:r>
            <a:r>
              <a:rPr lang="de-CH" dirty="0"/>
              <a:t> Editor erstellt</a:t>
            </a:r>
          </a:p>
          <a:p>
            <a:r>
              <a:rPr lang="de-CH" dirty="0"/>
              <a:t>DAX (Data Analysis </a:t>
            </a:r>
            <a:r>
              <a:rPr lang="de-CH" dirty="0" err="1"/>
              <a:t>Expressions</a:t>
            </a:r>
            <a:r>
              <a:rPr lang="de-CH" dirty="0"/>
              <a:t>) dient als </a:t>
            </a:r>
            <a:r>
              <a:rPr lang="en-US" dirty="0"/>
              <a:t>Calculation Language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Kennzahlen</a:t>
            </a:r>
            <a:r>
              <a:rPr lang="en-US" dirty="0"/>
              <a:t> und KPIs</a:t>
            </a:r>
          </a:p>
          <a:p>
            <a:r>
              <a:rPr lang="en-US" dirty="0"/>
              <a:t>das </a:t>
            </a:r>
            <a:r>
              <a:rPr lang="en-US" dirty="0" err="1"/>
              <a:t>Konzept</a:t>
            </a:r>
            <a:r>
              <a:rPr lang="en-US" dirty="0"/>
              <a:t> von DAX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Gegensatz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MDX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traditionellen</a:t>
            </a:r>
            <a:r>
              <a:rPr lang="en-US" dirty="0"/>
              <a:t> OLAP Cubes </a:t>
            </a:r>
            <a:r>
              <a:rPr lang="en-US" dirty="0" err="1"/>
              <a:t>einfacher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erlernen</a:t>
            </a:r>
            <a:endParaRPr lang="en-US" dirty="0"/>
          </a:p>
          <a:p>
            <a:r>
              <a:rPr lang="en-US" dirty="0"/>
              <a:t>Power BI Dashboards und MS Excel </a:t>
            </a:r>
            <a:r>
              <a:rPr lang="en-US" dirty="0" err="1"/>
              <a:t>als</a:t>
            </a:r>
            <a:r>
              <a:rPr lang="en-US" dirty="0"/>
              <a:t> Frontend </a:t>
            </a:r>
            <a:r>
              <a:rPr lang="en-US" dirty="0" err="1"/>
              <a:t>setzen</a:t>
            </a:r>
            <a:r>
              <a:rPr lang="en-US" dirty="0"/>
              <a:t> </a:t>
            </a:r>
            <a:r>
              <a:rPr lang="en-US" dirty="0" err="1"/>
              <a:t>nahtlos</a:t>
            </a:r>
            <a:r>
              <a:rPr lang="en-US" dirty="0"/>
              <a:t> und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geringem</a:t>
            </a:r>
            <a:r>
              <a:rPr lang="en-US" dirty="0"/>
              <a:t> </a:t>
            </a:r>
            <a:r>
              <a:rPr lang="en-US" dirty="0" err="1"/>
              <a:t>Aufwand</a:t>
            </a:r>
            <a:r>
              <a:rPr lang="en-US" dirty="0"/>
              <a:t> auf SSAS Tabular auf</a:t>
            </a: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 ist SSAS </a:t>
            </a:r>
            <a:r>
              <a:rPr lang="de-CH" dirty="0" err="1"/>
              <a:t>Tabular</a:t>
            </a:r>
            <a:r>
              <a:rPr lang="de-CH" dirty="0"/>
              <a:t>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7191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DC009-7113-4CC4-89E4-6C44ACBD4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Tabulares</a:t>
            </a:r>
            <a:r>
              <a:rPr lang="de-CH" dirty="0"/>
              <a:t> Modell – SQL-Import</a:t>
            </a:r>
          </a:p>
        </p:txBody>
      </p:sp>
    </p:spTree>
    <p:extLst>
      <p:ext uri="{BB962C8B-B14F-4D97-AF65-F5344CB8AC3E}">
        <p14:creationId xmlns:p14="http://schemas.microsoft.com/office/powerpoint/2010/main" val="1610312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Neues Projekt in Visual Studio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 err="1"/>
              <a:t>Tabulare</a:t>
            </a:r>
            <a:r>
              <a:rPr lang="de-CH" dirty="0"/>
              <a:t> Modelle werden in Visual Studio entwickelt.</a:t>
            </a:r>
          </a:p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A2 T-Shirt-Grösse M: Share A Common Language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01.07.2019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949A86-1EA7-478D-A726-2AA78DB4A75E}" type="slidenum">
              <a:rPr lang="de-CH" smtClean="0"/>
              <a:pPr/>
              <a:t>9</a:t>
            </a:fld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3C488-7A7A-401C-838B-F9B5FD7DE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56" y="1709977"/>
            <a:ext cx="10632504" cy="4023279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06385289"/>
      </p:ext>
    </p:extLst>
  </p:cSld>
  <p:clrMapOvr>
    <a:masterClrMapping/>
  </p:clrMapOvr>
</p:sld>
</file>

<file path=ppt/theme/theme1.xml><?xml version="1.0" encoding="utf-8"?>
<a:theme xmlns:a="http://schemas.openxmlformats.org/drawingml/2006/main" name="20110915_IT-Logix Folienmaster V1.2">
  <a:themeElements>
    <a:clrScheme name="IT-Logix Template V1.0">
      <a:dk1>
        <a:srgbClr val="00142D"/>
      </a:dk1>
      <a:lt1>
        <a:sysClr val="window" lastClr="FFFFFF"/>
      </a:lt1>
      <a:dk2>
        <a:srgbClr val="576475"/>
      </a:dk2>
      <a:lt2>
        <a:srgbClr val="E5E7E9"/>
      </a:lt2>
      <a:accent1>
        <a:srgbClr val="A8B424"/>
      </a:accent1>
      <a:accent2>
        <a:srgbClr val="00142D"/>
      </a:accent2>
      <a:accent3>
        <a:srgbClr val="576475"/>
      </a:accent3>
      <a:accent4>
        <a:srgbClr val="C6CE6E"/>
      </a:accent4>
      <a:accent5>
        <a:srgbClr val="E5E7E9"/>
      </a:accent5>
      <a:accent6>
        <a:srgbClr val="00142D"/>
      </a:accent6>
      <a:hlink>
        <a:srgbClr val="A8B424"/>
      </a:hlink>
      <a:folHlink>
        <a:srgbClr val="00142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_Folienmaster MAKE BI 2019 Var01 final" id="{2C25E28B-9D3D-4FAD-9E5D-BFF877D3C1B4}" vid="{786D86C0-D015-4584-A84A-BEF0CACB793E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D00E989CB1284B93272236F839C2D4" ma:contentTypeVersion="2" ma:contentTypeDescription="Ein neues Dokument erstellen." ma:contentTypeScope="" ma:versionID="75a6d20547d3a1bccffa7cfeb57c5bb2">
  <xsd:schema xmlns:xsd="http://www.w3.org/2001/XMLSchema" xmlns:xs="http://www.w3.org/2001/XMLSchema" xmlns:p="http://schemas.microsoft.com/office/2006/metadata/properties" xmlns:ns2="c480d834-14b3-4182-960d-acf4c7d28e36" targetNamespace="http://schemas.microsoft.com/office/2006/metadata/properties" ma:root="true" ma:fieldsID="b23073fad35bb6d2fce63b36e6ac6056" ns2:_="">
    <xsd:import namespace="c480d834-14b3-4182-960d-acf4c7d28e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80d834-14b3-4182-960d-acf4c7d28e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4A8CDE-5EF1-47A8-BD63-FCFB756858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C844CD-D639-4A54-A162-021E3E7001BB}">
  <ds:schemaRefs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c480d834-14b3-4182-960d-acf4c7d28e36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54DA1B1-0B6A-4C4C-A6EA-D9A6CB5D0045}"/>
</file>

<file path=docProps/app.xml><?xml version="1.0" encoding="utf-8"?>
<Properties xmlns="http://schemas.openxmlformats.org/officeDocument/2006/extended-properties" xmlns:vt="http://schemas.openxmlformats.org/officeDocument/2006/docPropsVTypes">
  <Template>F_Folienmaster MAKE BI 2019 Var01 final</Template>
  <TotalTime>0</TotalTime>
  <Words>1852</Words>
  <Application>Microsoft Office PowerPoint</Application>
  <PresentationFormat>Widescreen</PresentationFormat>
  <Paragraphs>320</Paragraphs>
  <Slides>53</Slides>
  <Notes>1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Helvetica Neue UltraLight</vt:lpstr>
      <vt:lpstr>Ubuntu Light</vt:lpstr>
      <vt:lpstr>Ubuntu Medium</vt:lpstr>
      <vt:lpstr>20110915_IT-Logix Folienmaster V1.2</vt:lpstr>
      <vt:lpstr>Share a Common Language / T-Shirt-Grösse M A2</vt:lpstr>
      <vt:lpstr>Agenda</vt:lpstr>
      <vt:lpstr>Agenda</vt:lpstr>
      <vt:lpstr>Architektur-T-Shirt-Grössen</vt:lpstr>
      <vt:lpstr>Eine gemeinsame Sprache entwickeln</vt:lpstr>
      <vt:lpstr>Unser Demo-Case</vt:lpstr>
      <vt:lpstr>Was ist SSAS Tabular?</vt:lpstr>
      <vt:lpstr>Tabulares Modell – SQL-Import</vt:lpstr>
      <vt:lpstr>Neues Projekt in Visual Studio</vt:lpstr>
      <vt:lpstr>Projekttyp wählen</vt:lpstr>
      <vt:lpstr>Arbeitsserver und Compatibility Level wählen</vt:lpstr>
      <vt:lpstr>«Legacy» Datenimport aktivieren</vt:lpstr>
      <vt:lpstr>Datenquelle auswählen</vt:lpstr>
      <vt:lpstr>Daten laden</vt:lpstr>
      <vt:lpstr>Zwischenstand</vt:lpstr>
      <vt:lpstr>Datenimport zum Zweiten</vt:lpstr>
      <vt:lpstr>Mit Drag ‘n Drop zur Abfrage</vt:lpstr>
      <vt:lpstr>Das Endresultat</vt:lpstr>
      <vt:lpstr>Noch etwas Kosmetik</vt:lpstr>
      <vt:lpstr>Beziehungen definieren</vt:lpstr>
      <vt:lpstr>Die Datumsdimension mit DAX generieren</vt:lpstr>
      <vt:lpstr>Star Schema V1.0</vt:lpstr>
      <vt:lpstr>Kennzahlen</vt:lpstr>
      <vt:lpstr>Deployment konfigurieren</vt:lpstr>
      <vt:lpstr>Deployment ausführen</vt:lpstr>
      <vt:lpstr>Zugriff aus Excel</vt:lpstr>
      <vt:lpstr>Excel Pivot</vt:lpstr>
      <vt:lpstr>Zugriff aus Power BI</vt:lpstr>
      <vt:lpstr>Tabulares Modell – Power Query Import</vt:lpstr>
      <vt:lpstr>Zurück auf Start</vt:lpstr>
      <vt:lpstr>Kleiner Exkurs – Datenquellen-Vielfalt</vt:lpstr>
      <vt:lpstr>Datenimport</vt:lpstr>
      <vt:lpstr>Im Power Query Editor</vt:lpstr>
      <vt:lpstr>Zwei Tabellen joinen</vt:lpstr>
      <vt:lpstr>Daten «massieren»</vt:lpstr>
      <vt:lpstr>Datenimport</vt:lpstr>
      <vt:lpstr>Star Schema – noch ohne Datumsdimension</vt:lpstr>
      <vt:lpstr>Datumsdimension mittels Power Query erstellen</vt:lpstr>
      <vt:lpstr>Datumsdimension in der Vorschau</vt:lpstr>
      <vt:lpstr>Star Schema zum Zweiten</vt:lpstr>
      <vt:lpstr>Deployment zum Zweiten</vt:lpstr>
      <vt:lpstr>Weitere Features</vt:lpstr>
      <vt:lpstr>Partitionen</vt:lpstr>
      <vt:lpstr>PowerPoint Presentation</vt:lpstr>
      <vt:lpstr>PowerPoint Presentation</vt:lpstr>
      <vt:lpstr>PowerPoint Presentation</vt:lpstr>
      <vt:lpstr>Übersetzungen: Export der Original-Texte</vt:lpstr>
      <vt:lpstr>Übersetzungen erfassen und verwenden</vt:lpstr>
      <vt:lpstr>Perspektiven</vt:lpstr>
      <vt:lpstr>Deployment nach Azure Analysis Services</vt:lpstr>
      <vt:lpstr>Zusammenfassung und Ausblick</vt:lpstr>
      <vt:lpstr>Zusammenfassung und Ausblick</vt:lpstr>
      <vt:lpstr>Wir freuen uns auf angeregte Gespräche mit Ihnen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 a Common Language / T-Shirt-Grösse M A2</dc:title>
  <dc:creator>Raphael Branger</dc:creator>
  <cp:keywords>IT-Logix;Master, V5.3</cp:keywords>
  <cp:lastModifiedBy>Raphael Branger</cp:lastModifiedBy>
  <cp:revision>5</cp:revision>
  <dcterms:created xsi:type="dcterms:W3CDTF">2019-05-01T09:16:55Z</dcterms:created>
  <dcterms:modified xsi:type="dcterms:W3CDTF">2019-07-01T09:04:11Z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0x01010031D00E989CB1284B93272236F839C2D4</vt:lpwstr>
  </property>
</Properties>
</file>